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91" r:id="rId4"/>
    <p:sldId id="295" r:id="rId5"/>
    <p:sldId id="296" r:id="rId6"/>
    <p:sldId id="297" r:id="rId7"/>
    <p:sldId id="298" r:id="rId8"/>
    <p:sldId id="293" r:id="rId9"/>
    <p:sldId id="294" r:id="rId10"/>
    <p:sldId id="290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955" autoAdjust="0"/>
  </p:normalViewPr>
  <p:slideViewPr>
    <p:cSldViewPr snapToGrid="0" snapToObjects="1">
      <p:cViewPr varScale="1">
        <p:scale>
          <a:sx n="89" d="100"/>
          <a:sy n="89" d="100"/>
        </p:scale>
        <p:origin x="-14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D3877B9-F61D-F046-AC59-D42B26481A8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9D40654-F242-854E-A75F-C9E89A5F0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0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66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 have teachers respond</a:t>
            </a:r>
            <a:r>
              <a:rPr lang="en-US" baseline="0" dirty="0" smtClean="0"/>
              <a:t> on an index card based on </a:t>
            </a:r>
            <a:r>
              <a:rPr lang="en-US" baseline="0" smtClean="0"/>
              <a:t>this </a:t>
            </a:r>
            <a:r>
              <a:rPr lang="en-US" baseline="0" smtClean="0"/>
              <a:t> </a:t>
            </a:r>
            <a:r>
              <a:rPr lang="en-US" baseline="0" dirty="0" smtClean="0"/>
              <a:t>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74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Today, we are going to focus on the CCSS for </a:t>
            </a:r>
            <a:r>
              <a:rPr lang="en-US" dirty="0"/>
              <a:t>English Language Arts &amp; History/Social Studies, Science, and Technical Subjects for K-5—There are CCSS for Math.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25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Notes:</a:t>
            </a:r>
          </a:p>
          <a:p>
            <a:r>
              <a:rPr lang="en-US" dirty="0" smtClean="0"/>
              <a:t>Read the first three anchor standards. High any key word(s) in each standard.</a:t>
            </a:r>
          </a:p>
          <a:p>
            <a:endParaRPr lang="en-US" dirty="0" smtClean="0"/>
          </a:p>
          <a:p>
            <a:r>
              <a:rPr lang="en-US" dirty="0" smtClean="0"/>
              <a:t>Have</a:t>
            </a:r>
            <a:r>
              <a:rPr lang="en-US" baseline="0" dirty="0" smtClean="0"/>
              <a:t> teachers understand that standards can be understand broadly as such:</a:t>
            </a:r>
          </a:p>
          <a:p>
            <a:endParaRPr lang="en-US" baseline="0" dirty="0" smtClean="0"/>
          </a:p>
          <a:p>
            <a:r>
              <a:rPr lang="en-US" baseline="0" dirty="0" smtClean="0"/>
              <a:t>1-3: What a Text Says or Suggests</a:t>
            </a:r>
          </a:p>
          <a:p>
            <a:r>
              <a:rPr lang="en-US" baseline="0" dirty="0" smtClean="0"/>
              <a:t>4-6: Read like a Writer (how the text was created and why)</a:t>
            </a:r>
          </a:p>
          <a:p>
            <a:r>
              <a:rPr lang="en-US" baseline="0" dirty="0" smtClean="0"/>
              <a:t>7-9: Compare ideas across ideas</a:t>
            </a:r>
          </a:p>
          <a:p>
            <a:r>
              <a:rPr lang="en-US" baseline="0" dirty="0" smtClean="0"/>
              <a:t>10: Rigorous texts ladder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56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Close Read and </a:t>
            </a:r>
            <a:r>
              <a:rPr lang="en-US" dirty="0" err="1" smtClean="0"/>
              <a:t>Bibliotherapy</a:t>
            </a:r>
            <a:r>
              <a:rPr lang="en-US" dirty="0" smtClean="0"/>
              <a:t>. Model how this Shared/Close Reading is different.</a:t>
            </a:r>
          </a:p>
          <a:p>
            <a:endParaRPr lang="en-US" dirty="0" smtClean="0"/>
          </a:p>
          <a:p>
            <a:r>
              <a:rPr lang="en-US" dirty="0" smtClean="0"/>
              <a:t>Read aloud using </a:t>
            </a:r>
            <a:r>
              <a:rPr lang="en-US" dirty="0" err="1" smtClean="0"/>
              <a:t>ReQuest</a:t>
            </a:r>
            <a:r>
              <a:rPr lang="en-US" baseline="0" dirty="0" smtClean="0"/>
              <a:t> as the reading strategy to employ thinking.</a:t>
            </a:r>
          </a:p>
          <a:p>
            <a:r>
              <a:rPr lang="en-US" baseline="0" dirty="0" smtClean="0"/>
              <a:t>CCSS Focus  RL 3.4- Distinguish their own point of view from that of the narrator or those of the characters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1</a:t>
            </a:r>
            <a:r>
              <a:rPr lang="en-US" baseline="30000" dirty="0" smtClean="0"/>
              <a:t>st</a:t>
            </a:r>
            <a:r>
              <a:rPr lang="en-US" baseline="0" dirty="0" smtClean="0"/>
              <a:t> Pass- Read the first page (slide) Have participants turn and talk. What questions do you have for the narrator or author? Share out</a:t>
            </a:r>
          </a:p>
          <a:p>
            <a:r>
              <a:rPr lang="en-US" baseline="0" dirty="0" smtClean="0"/>
              <a:t>Sample question to draw attention to central idea-  How did the adults react to their setting or environment?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66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Part- Read the next</a:t>
            </a:r>
            <a:r>
              <a:rPr lang="en-US" baseline="0" dirty="0" smtClean="0"/>
              <a:t> two pages. Once again have participants turn and talk about questions they have related to how </a:t>
            </a:r>
            <a:r>
              <a:rPr lang="en-US" baseline="0" dirty="0" err="1" smtClean="0"/>
              <a:t>Tomie</a:t>
            </a:r>
            <a:r>
              <a:rPr lang="en-US" baseline="0" dirty="0" smtClean="0"/>
              <a:t> is reacting to the situation.</a:t>
            </a:r>
          </a:p>
          <a:p>
            <a:r>
              <a:rPr lang="en-US" baseline="0" dirty="0" smtClean="0"/>
              <a:t>Focus question for the group: What was </a:t>
            </a:r>
            <a:r>
              <a:rPr lang="en-US" baseline="0" dirty="0" err="1" smtClean="0"/>
              <a:t>Tomie’s</a:t>
            </a:r>
            <a:r>
              <a:rPr lang="en-US" baseline="0" dirty="0" smtClean="0"/>
              <a:t> reactions to the storm? How is it the same or different to your reaction to a storm? </a:t>
            </a:r>
          </a:p>
          <a:p>
            <a:r>
              <a:rPr lang="en-US" baseline="0" dirty="0" smtClean="0"/>
              <a:t>Did you see the storm the same way as </a:t>
            </a:r>
            <a:r>
              <a:rPr lang="en-US" baseline="0" dirty="0" err="1" smtClean="0"/>
              <a:t>Tomie</a:t>
            </a:r>
            <a:r>
              <a:rPr lang="en-US" baseline="0" dirty="0" smtClean="0"/>
              <a:t>. Use text evidence to explain thinking.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00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Pass Read last section</a:t>
            </a:r>
          </a:p>
          <a:p>
            <a:r>
              <a:rPr lang="en-US" dirty="0" smtClean="0"/>
              <a:t>Turn and Talk questions for each other</a:t>
            </a:r>
          </a:p>
          <a:p>
            <a:r>
              <a:rPr lang="en-US" dirty="0" smtClean="0"/>
              <a:t>Focus</a:t>
            </a:r>
            <a:r>
              <a:rPr lang="en-US" baseline="0" dirty="0" smtClean="0"/>
              <a:t> question. What was </a:t>
            </a:r>
            <a:r>
              <a:rPr lang="en-US" baseline="0" dirty="0" err="1" smtClean="0"/>
              <a:t>Tomie’s</a:t>
            </a:r>
            <a:r>
              <a:rPr lang="en-US" baseline="0" dirty="0" smtClean="0"/>
              <a:t> point of view about 1938? Why? Can you have the same point of view about 2012?</a:t>
            </a:r>
          </a:p>
          <a:p>
            <a:r>
              <a:rPr lang="en-US" baseline="0" dirty="0" smtClean="0"/>
              <a:t>This is the year we build…each other up!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06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38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out and discuss the resources to lead a discussion on where to find evidence related to </a:t>
            </a:r>
            <a:r>
              <a:rPr lang="en-US" dirty="0" smtClean="0"/>
              <a:t>each standard on the progress report.</a:t>
            </a:r>
          </a:p>
          <a:p>
            <a:r>
              <a:rPr lang="en-US" dirty="0" smtClean="0"/>
              <a:t>Provide time for teachers to consider additional resources to add to list.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96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out demo sheet for keeping track of evidence for progress reports. A sample. Teachers may want to bring and share any examples they may have started using themselves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Give teachers time to consider implementation.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36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7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0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7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3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9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2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B900-1B83-4948-9012-4C51BF7C0EC7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6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5067" y="626533"/>
            <a:ext cx="77385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Understanding the Common Core, </a:t>
            </a:r>
          </a:p>
          <a:p>
            <a:pPr algn="ctr"/>
            <a:r>
              <a:rPr lang="en-US" sz="5400" dirty="0" smtClean="0"/>
              <a:t>Progress Reporting, </a:t>
            </a:r>
          </a:p>
          <a:p>
            <a:pPr algn="ctr"/>
            <a:r>
              <a:rPr lang="en-US" sz="5400" dirty="0" smtClean="0"/>
              <a:t>and </a:t>
            </a:r>
            <a:r>
              <a:rPr lang="en-US" sz="5400" dirty="0" smtClean="0"/>
              <a:t>Close</a:t>
            </a:r>
            <a:r>
              <a:rPr lang="en-US" sz="5400" dirty="0" smtClean="0"/>
              <a:t> </a:t>
            </a:r>
            <a:r>
              <a:rPr lang="en-US" sz="5400" dirty="0" smtClean="0"/>
              <a:t>Reading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13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</a:rPr>
              <a:t>Exit Slip </a:t>
            </a:r>
            <a:endParaRPr lang="en-US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600" dirty="0" smtClean="0"/>
              <a:t>3-2-1</a:t>
            </a:r>
          </a:p>
          <a:p>
            <a:pPr marL="0" indent="0">
              <a:buNone/>
            </a:pPr>
            <a:r>
              <a:rPr lang="en-US" dirty="0" smtClean="0"/>
              <a:t>3 significant ideas I learned</a:t>
            </a:r>
          </a:p>
          <a:p>
            <a:pPr marL="0" indent="0">
              <a:buNone/>
            </a:pPr>
            <a:r>
              <a:rPr lang="en-US" dirty="0" smtClean="0"/>
              <a:t>2 points to ponder</a:t>
            </a:r>
          </a:p>
          <a:p>
            <a:pPr marL="0" indent="0">
              <a:buNone/>
            </a:pPr>
            <a:r>
              <a:rPr lang="en-US" dirty="0" smtClean="0"/>
              <a:t>1 action to take immediately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006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0272"/>
            <a:ext cx="816186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Agenda</a:t>
            </a:r>
            <a:endParaRPr lang="en-US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3200" dirty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Close Reading Practice (</a:t>
            </a:r>
            <a:r>
              <a:rPr lang="en-US" sz="3200" dirty="0" err="1" smtClean="0"/>
              <a:t>Bibliotherapy</a:t>
            </a:r>
            <a:r>
              <a:rPr lang="en-US" sz="3200" dirty="0" smtClean="0"/>
              <a:t>)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Progress </a:t>
            </a:r>
            <a:r>
              <a:rPr lang="en-US" sz="3200" dirty="0" smtClean="0"/>
              <a:t>Reports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/>
              <a:t>Resources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/>
              <a:t>Notating </a:t>
            </a:r>
            <a:r>
              <a:rPr lang="en-US" sz="3200" dirty="0" smtClean="0"/>
              <a:t>Progress</a:t>
            </a:r>
            <a:endParaRPr lang="en-US" sz="3200" dirty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Close Reading Video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Exit </a:t>
            </a:r>
            <a:r>
              <a:rPr lang="en-US" sz="3200" dirty="0" smtClean="0"/>
              <a:t>Slip</a:t>
            </a:r>
            <a:endParaRPr lang="en-US" sz="24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68749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61" y="117172"/>
            <a:ext cx="7323898" cy="652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118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0"/>
            <a:ext cx="78233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8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0" y="0"/>
            <a:ext cx="7363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199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0"/>
            <a:ext cx="82101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18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222" y="1848556"/>
            <a:ext cx="3236150" cy="24271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8222" y="973667"/>
            <a:ext cx="3894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Close Reading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274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7113"/>
            <a:ext cx="9144000" cy="509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548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0" y="241300"/>
            <a:ext cx="9144000" cy="637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20854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2024</TotalTime>
  <Words>480</Words>
  <Application>Microsoft Macintosh PowerPoint</Application>
  <PresentationFormat>On-screen Show (4:3)</PresentationFormat>
  <Paragraphs>59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Exit Slip </vt:lpstr>
    </vt:vector>
  </TitlesOfParts>
  <Company>Fairfield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Rafferty</dc:creator>
  <cp:lastModifiedBy>Michael Rafferty</cp:lastModifiedBy>
  <cp:revision>62</cp:revision>
  <cp:lastPrinted>2012-07-03T16:01:29Z</cp:lastPrinted>
  <dcterms:created xsi:type="dcterms:W3CDTF">2012-06-20T19:48:29Z</dcterms:created>
  <dcterms:modified xsi:type="dcterms:W3CDTF">2012-11-04T18:52:15Z</dcterms:modified>
</cp:coreProperties>
</file>