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theme/theme2.xml" ContentType="application/vnd.openxmlformats-officedocument.theme+xml"/>
  <Override PartName="/ppt/notesSlides/notesSlide11.xml" ContentType="application/vnd.openxmlformats-officedocument.presentationml.notesSlide+xml"/>
  <Override PartName="/ppt/slides/slide2.xml" ContentType="application/vnd.openxmlformats-officedocument.presentationml.slide+xml"/>
  <Override PartName="/docProps/app.xml" ContentType="application/vnd.openxmlformats-officedocument.extended-properties+xml"/>
  <Override PartName="/ppt/notesSlides/notesSlide9.xml" ContentType="application/vnd.openxmlformats-officedocument.presentationml.notesSlide+xml"/>
  <Override PartName="/ppt/slides/slide11.xml" ContentType="application/vnd.openxmlformats-officedocument.presentationml.slide+xml"/>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Override PartName="/ppt/notesSlides/notesSlide7.xml" ContentType="application/vnd.openxmlformats-officedocument.presentationml.notesSlide+xml"/>
  <Override PartName="/ppt/notesSlides/notesSlide4.xml" ContentType="application/vnd.openxmlformats-officedocument.presentationml.notesSlide+xml"/>
  <Override PartName="/ppt/notesSlides/notesSlide6.xml" ContentType="application/vnd.openxmlformats-officedocument.presentationml.notesSlide+xml"/>
  <Override PartName="/ppt/slideLayouts/slideLayout4.xml" ContentType="application/vnd.openxmlformats-officedocument.presentationml.slideLayout+xml"/>
  <Override PartName="/ppt/notesSlides/notesSlide5.xml" ContentType="application/vnd.openxmlformats-officedocument.presentationml.notesSlide+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Layouts/slideLayout14.xml" ContentType="application/vnd.openxmlformats-officedocument.presentationml.slideLayout+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ppt/notesSlides/notesSlide8.xml" ContentType="application/vnd.openxmlformats-officedocument.presentationml.notesSlide+xml"/>
  <Override PartName="/docProps/core.xml" ContentType="application/vnd.openxmlformats-package.core-properties+xml"/>
  <Override PartName="/ppt/slideLayouts/slideLayout13.xml" ContentType="application/vnd.openxmlformats-officedocument.presentationml.slideLayout+xml"/>
  <Override PartName="/ppt/slides/slide8.xml" ContentType="application/vnd.openxmlformats-officedocument.presentationml.slide+xml"/>
  <Default Extension="bin" ContentType="application/vnd.openxmlformats-officedocument.presentationml.printerSettings"/>
  <Override PartName="/ppt/notesSlides/notesSlide10.xml" ContentType="application/vnd.openxmlformats-officedocument.presentationml.notesSlide+xml"/>
  <Default Extension="rels" ContentType="application/vnd.openxmlformats-package.relationships+xml"/>
  <Override PartName="/ppt/slides/slide9.xml" ContentType="application/vnd.openxmlformats-officedocument.presentationml.slide+xml"/>
  <Override PartName="/ppt/slides/slide6.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53" r:id="rId1"/>
  </p:sldMasterIdLst>
  <p:notesMasterIdLst>
    <p:notesMasterId r:id="rId13"/>
  </p:notesMasterIdLst>
  <p:sldIdLst>
    <p:sldId id="256" r:id="rId2"/>
    <p:sldId id="257" r:id="rId3"/>
    <p:sldId id="258" r:id="rId4"/>
    <p:sldId id="259" r:id="rId5"/>
    <p:sldId id="260" r:id="rId6"/>
    <p:sldId id="266" r:id="rId7"/>
    <p:sldId id="267" r:id="rId8"/>
    <p:sldId id="270" r:id="rId9"/>
    <p:sldId id="268" r:id="rId10"/>
    <p:sldId id="265" r:id="rId11"/>
    <p:sldId id="269"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19" autoAdjust="0"/>
    <p:restoredTop sz="60788" autoAdjust="0"/>
  </p:normalViewPr>
  <p:slideViewPr>
    <p:cSldViewPr snapToGrid="0" snapToObjects="1">
      <p:cViewPr varScale="1">
        <p:scale>
          <a:sx n="55" d="100"/>
          <a:sy n="55" d="100"/>
        </p:scale>
        <p:origin x="-1880"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printerSettings" Target="printerSettings/printerSettings1.bin"/><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viewProps" Target="viewProps.xml"/><Relationship Id="rId8" Type="http://schemas.openxmlformats.org/officeDocument/2006/relationships/slide" Target="slides/slide7.xml"/><Relationship Id="rId13" Type="http://schemas.openxmlformats.org/officeDocument/2006/relationships/notesMaster" Target="notesMasters/notesMaster1.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presProps" Target="presProps.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8D02CF-47C2-7D4A-8279-CD98EED92DEA}" type="datetimeFigureOut">
              <a:rPr lang="en-US" smtClean="0"/>
              <a:pPr/>
              <a:t>8/11/11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84BAAE3-40DF-4748-B9FB-D3B470E082A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Materials needed:  </a:t>
            </a:r>
          </a:p>
          <a:p>
            <a:r>
              <a:rPr lang="en-US" dirty="0" smtClean="0"/>
              <a:t>LAC</a:t>
            </a:r>
            <a:r>
              <a:rPr lang="en-US" baseline="0" dirty="0" smtClean="0"/>
              <a:t> needs to prepare </a:t>
            </a:r>
            <a:r>
              <a:rPr lang="en-US" dirty="0" smtClean="0"/>
              <a:t>DRA2 SCAD Report (Grade 1 and Grade 2) sorted by level</a:t>
            </a:r>
          </a:p>
          <a:p>
            <a:r>
              <a:rPr lang="en-US" dirty="0" smtClean="0"/>
              <a:t>LAC needs a copy</a:t>
            </a:r>
            <a:r>
              <a:rPr lang="en-US" baseline="0" dirty="0" smtClean="0"/>
              <a:t> of the “Answer Key” for videos.</a:t>
            </a:r>
            <a:endParaRPr lang="en-US" dirty="0" smtClean="0"/>
          </a:p>
          <a:p>
            <a:endParaRPr lang="en-US" dirty="0" smtClean="0"/>
          </a:p>
          <a:p>
            <a:r>
              <a:rPr lang="en-US" dirty="0" smtClean="0"/>
              <a:t>Handouts in Packet: </a:t>
            </a:r>
          </a:p>
          <a:p>
            <a:r>
              <a:rPr lang="en-US" dirty="0" smtClean="0"/>
              <a:t>1) EMAD </a:t>
            </a:r>
            <a:r>
              <a:rPr lang="en-US" dirty="0" smtClean="0"/>
              <a:t>sheet (See handouts)</a:t>
            </a:r>
          </a:p>
          <a:p>
            <a:r>
              <a:rPr lang="en-US" dirty="0" smtClean="0"/>
              <a:t>2) 2 copies of all</a:t>
            </a:r>
            <a:r>
              <a:rPr lang="en-US" baseline="0" dirty="0" smtClean="0"/>
              <a:t> 3 </a:t>
            </a:r>
            <a:r>
              <a:rPr lang="en-US" dirty="0" smtClean="0"/>
              <a:t>Observation</a:t>
            </a:r>
            <a:r>
              <a:rPr lang="en-US" baseline="0" dirty="0" smtClean="0"/>
              <a:t> Guides (Emergent, Early, Transitional) (Richardson</a:t>
            </a:r>
            <a:r>
              <a:rPr lang="en-US" baseline="0" dirty="0" smtClean="0"/>
              <a:t>) (See handouts)</a:t>
            </a:r>
            <a:endParaRPr lang="en-US" dirty="0" smtClean="0"/>
          </a:p>
          <a:p>
            <a:r>
              <a:rPr lang="en-US" dirty="0" smtClean="0"/>
              <a:t>3) Exit Slip</a:t>
            </a:r>
          </a:p>
          <a:p>
            <a:endParaRPr lang="en-US" dirty="0" smtClean="0"/>
          </a:p>
          <a:p>
            <a:r>
              <a:rPr lang="en-US" dirty="0" smtClean="0"/>
              <a:t>Distribute extra copy</a:t>
            </a:r>
            <a:r>
              <a:rPr lang="en-US" baseline="0" dirty="0" smtClean="0"/>
              <a:t> of Early Observation Guide </a:t>
            </a:r>
            <a:r>
              <a:rPr lang="en-US" dirty="0" smtClean="0"/>
              <a:t>during presentation for use with video clip</a:t>
            </a:r>
            <a:r>
              <a:rPr lang="en-US" dirty="0" smtClean="0"/>
              <a:t>. (see handouts)</a:t>
            </a:r>
          </a:p>
          <a:p>
            <a:endParaRPr lang="en-US" baseline="0" dirty="0" smtClean="0"/>
          </a:p>
          <a:p>
            <a:r>
              <a:rPr lang="en-US" baseline="0" dirty="0" smtClean="0"/>
              <a:t>Time: </a:t>
            </a:r>
          </a:p>
          <a:p>
            <a:r>
              <a:rPr lang="en-US" baseline="0" dirty="0" smtClean="0"/>
              <a:t>8:30-10:00 Presentation</a:t>
            </a:r>
          </a:p>
          <a:p>
            <a:r>
              <a:rPr lang="en-US" baseline="0" dirty="0" smtClean="0"/>
              <a:t>10:00-11:00 Teachers in classroom to plan/Break</a:t>
            </a:r>
          </a:p>
          <a:p>
            <a:r>
              <a:rPr lang="en-US" baseline="0" dirty="0" smtClean="0"/>
              <a:t>11:00-11:30 All meet back to share</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984BAAE3-40DF-4748-B9FB-D3B470E082AF}"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would like you</a:t>
            </a:r>
            <a:r>
              <a:rPr lang="en-US" baseline="0" dirty="0" smtClean="0"/>
              <a:t> to go back to your classroom to put this information to good use.  </a:t>
            </a:r>
          </a:p>
          <a:p>
            <a:endParaRPr lang="en-US" baseline="0" dirty="0" smtClean="0"/>
          </a:p>
          <a:p>
            <a:r>
              <a:rPr lang="en-US" baseline="0" dirty="0" smtClean="0"/>
              <a:t>Now that you know the levels of the students in your classroom, take a look at the books in your library. Do you have enough books for those levels</a:t>
            </a:r>
            <a:r>
              <a:rPr lang="en-US" baseline="0" dirty="0" smtClean="0"/>
              <a:t>?</a:t>
            </a:r>
          </a:p>
          <a:p>
            <a:endParaRPr lang="en-US" baseline="0" dirty="0" smtClean="0"/>
          </a:p>
          <a:p>
            <a:r>
              <a:rPr lang="en-US" baseline="0" dirty="0" smtClean="0"/>
              <a:t>Exit slips questions for teachers to come back and discus as a group</a:t>
            </a:r>
          </a:p>
          <a:p>
            <a:endParaRPr lang="en-US" baseline="0" dirty="0" smtClean="0"/>
          </a:p>
        </p:txBody>
      </p:sp>
      <p:sp>
        <p:nvSpPr>
          <p:cNvPr id="4" name="Slide Number Placeholder 3"/>
          <p:cNvSpPr>
            <a:spLocks noGrp="1"/>
          </p:cNvSpPr>
          <p:nvPr>
            <p:ph type="sldNum" sz="quarter" idx="10"/>
          </p:nvPr>
        </p:nvSpPr>
        <p:spPr/>
        <p:txBody>
          <a:bodyPr/>
          <a:lstStyle/>
          <a:p>
            <a:fld id="{984BAAE3-40DF-4748-B9FB-D3B470E082AF}"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84BAAE3-40DF-4748-B9FB-D3B470E082AF}" type="slidenum">
              <a:rPr lang="en-US" smtClean="0"/>
              <a:pPr/>
              <a:t>11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We know how hard it is to find time to analyze the needs of your students and how much time you put into your spring DRAs, so we want to provide time for you to get to know the levels</a:t>
            </a:r>
            <a:r>
              <a:rPr lang="en-US" sz="1200" baseline="0" dirty="0" smtClean="0"/>
              <a:t> of your students to match your students with Just Right books. </a:t>
            </a:r>
            <a:endParaRPr lang="en-US" sz="120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Just Right Books:  Discuss</a:t>
            </a:r>
            <a:r>
              <a:rPr lang="en-US" sz="1200" baseline="0" dirty="0" smtClean="0"/>
              <a:t> with teachers that to start off with success and to make students feel comfortable, you may have to drop down a level from the Independent DRA2. This also takes into account the summer reading loss.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baseline="0" dirty="0" smtClean="0"/>
              <a:t>-We are hoping to have the DRA2 assessment to be pushed back to October so that teachers can have the time to begin small group instruction for the targeted students.  We know how important it is to start small group instruction with our struggling readers ASAP.  So today, we are going to identify who are your most struggling readers and show you ways to get started with your groups. </a:t>
            </a:r>
            <a:endParaRPr lang="en-US" sz="120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p>
          <a:p>
            <a:endParaRPr lang="en-US" dirty="0"/>
          </a:p>
        </p:txBody>
      </p:sp>
      <p:sp>
        <p:nvSpPr>
          <p:cNvPr id="4" name="Slide Number Placeholder 3"/>
          <p:cNvSpPr>
            <a:spLocks noGrp="1"/>
          </p:cNvSpPr>
          <p:nvPr>
            <p:ph type="sldNum" sz="quarter" idx="10"/>
          </p:nvPr>
        </p:nvSpPr>
        <p:spPr/>
        <p:txBody>
          <a:bodyPr/>
          <a:lstStyle/>
          <a:p>
            <a:fld id="{984BAAE3-40DF-4748-B9FB-D3B470E082AF}"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reason why we are going to look</a:t>
            </a:r>
            <a:r>
              <a:rPr lang="en-US" baseline="0" dirty="0" smtClean="0"/>
              <a:t> at the grade level first is because we want to take a look at the whole grade level needs and to think about which students may need intervention first.  For example, a child in your class who is “low” may not be selected for intervention right away because there are other children in the grade who are “low.”</a:t>
            </a:r>
          </a:p>
          <a:p>
            <a:endParaRPr lang="en-US" baseline="0" dirty="0" smtClean="0"/>
          </a:p>
          <a:p>
            <a:r>
              <a:rPr lang="en-US" baseline="0" dirty="0" smtClean="0"/>
              <a:t>We know that the DRA2 is only one assessment, but it’s a great way to get started to identify the targeted students. We are going to give you other ways to get to know your students.  </a:t>
            </a:r>
          </a:p>
          <a:p>
            <a:endParaRPr lang="en-US" baseline="0" dirty="0" smtClean="0"/>
          </a:p>
          <a:p>
            <a:r>
              <a:rPr lang="en-US" baseline="0" dirty="0" smtClean="0"/>
              <a:t>Be sure at this time, that teachers are sitting by grade level.</a:t>
            </a:r>
            <a:endParaRPr lang="en-US" dirty="0"/>
          </a:p>
        </p:txBody>
      </p:sp>
      <p:sp>
        <p:nvSpPr>
          <p:cNvPr id="4" name="Slide Number Placeholder 3"/>
          <p:cNvSpPr>
            <a:spLocks noGrp="1"/>
          </p:cNvSpPr>
          <p:nvPr>
            <p:ph type="sldNum" sz="quarter" idx="10"/>
          </p:nvPr>
        </p:nvSpPr>
        <p:spPr/>
        <p:txBody>
          <a:bodyPr/>
          <a:lstStyle/>
          <a:p>
            <a:fld id="{984BAAE3-40DF-4748-B9FB-D3B470E082AF}"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0" dirty="0" smtClean="0"/>
              <a:t>Note: These levels</a:t>
            </a:r>
            <a:r>
              <a:rPr lang="en-US" b="0" baseline="0" dirty="0" smtClean="0"/>
              <a:t> are the expected Independent Level for Fairfield.</a:t>
            </a:r>
            <a:endParaRPr lang="en-US" b="0" dirty="0" smtClean="0"/>
          </a:p>
          <a:p>
            <a:endParaRPr lang="en-US" b="0" dirty="0" smtClean="0"/>
          </a:p>
          <a:p>
            <a:r>
              <a:rPr lang="en-US" b="0" dirty="0" smtClean="0"/>
              <a:t>Using</a:t>
            </a:r>
            <a:r>
              <a:rPr lang="en-US" b="0" baseline="0" dirty="0" smtClean="0"/>
              <a:t> this sheet from the “Plum” book and the DRA2 Spring (EOY) scores: </a:t>
            </a:r>
          </a:p>
          <a:p>
            <a:r>
              <a:rPr lang="en-US" b="0" baseline="0" dirty="0" smtClean="0"/>
              <a:t>Work with your grade level partners and look at the students in each category (EMAD). </a:t>
            </a:r>
          </a:p>
          <a:p>
            <a:r>
              <a:rPr lang="en-US" b="0" baseline="0" dirty="0" smtClean="0"/>
              <a:t>E (Exceeding)</a:t>
            </a:r>
          </a:p>
          <a:p>
            <a:r>
              <a:rPr lang="en-US" b="0" baseline="0" dirty="0" smtClean="0"/>
              <a:t>M (Meeting)</a:t>
            </a:r>
          </a:p>
          <a:p>
            <a:r>
              <a:rPr lang="en-US" b="0" baseline="0" dirty="0" smtClean="0"/>
              <a:t>A (Approaching)</a:t>
            </a:r>
          </a:p>
          <a:p>
            <a:r>
              <a:rPr lang="en-US" b="0" baseline="0" dirty="0" smtClean="0"/>
              <a:t>D (Does Not Meet)</a:t>
            </a:r>
          </a:p>
          <a:p>
            <a:endParaRPr lang="en-US" b="0" baseline="0" dirty="0" smtClean="0"/>
          </a:p>
          <a:p>
            <a:r>
              <a:rPr lang="en-US" b="0" baseline="0" dirty="0" smtClean="0"/>
              <a:t>Today, we are going to take a look at the students who are in the A (Approaching) and D (Does Not Meet) categories. </a:t>
            </a:r>
          </a:p>
          <a:p>
            <a:r>
              <a:rPr lang="en-US" b="0" baseline="0" dirty="0" smtClean="0"/>
              <a:t>If a grade level does not have many students at Approaching and Developing, we can take a look at the students at Meeting, because students may have received intervention services.</a:t>
            </a:r>
            <a:endParaRPr lang="en-US" b="1" dirty="0"/>
          </a:p>
        </p:txBody>
      </p:sp>
      <p:sp>
        <p:nvSpPr>
          <p:cNvPr id="4" name="Slide Number Placeholder 3"/>
          <p:cNvSpPr>
            <a:spLocks noGrp="1"/>
          </p:cNvSpPr>
          <p:nvPr>
            <p:ph type="sldNum" sz="quarter" idx="10"/>
          </p:nvPr>
        </p:nvSpPr>
        <p:spPr/>
        <p:txBody>
          <a:bodyPr/>
          <a:lstStyle/>
          <a:p>
            <a:fld id="{984BAAE3-40DF-4748-B9FB-D3B470E082AF}"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Arial Unicode MS" pitchFamily="-109" charset="-128"/>
              </a:rPr>
              <a:t>In the next couple</a:t>
            </a:r>
            <a:r>
              <a:rPr lang="en-US" baseline="0" dirty="0" smtClean="0">
                <a:latin typeface="Arial Unicode MS" pitchFamily="-109" charset="-128"/>
              </a:rPr>
              <a:t> of weeks, you will be reading with and observing the targeted students.  We wanted to talk about what reading behaviors you will look for as you read with students. </a:t>
            </a:r>
            <a:endParaRPr lang="en-US" dirty="0" smtClean="0">
              <a:latin typeface="Arial Unicode MS" pitchFamily="-109" charset="-128"/>
            </a:endParaRPr>
          </a:p>
          <a:p>
            <a:endParaRPr lang="en-US" dirty="0" smtClean="0">
              <a:latin typeface="Arial Unicode MS" pitchFamily="-109" charset="-128"/>
            </a:endParaRPr>
          </a:p>
          <a:p>
            <a:r>
              <a:rPr lang="en-US" dirty="0" smtClean="0">
                <a:latin typeface="Arial Unicode MS" pitchFamily="-109" charset="-128"/>
              </a:rPr>
              <a:t>Here are some general categories to think about.</a:t>
            </a:r>
            <a:r>
              <a:rPr lang="en-US" baseline="0" dirty="0" smtClean="0">
                <a:latin typeface="Arial Unicode MS" pitchFamily="-109" charset="-128"/>
              </a:rPr>
              <a:t> Briefly go over each category. </a:t>
            </a:r>
            <a:endParaRPr lang="en-US" dirty="0" smtClean="0">
              <a:latin typeface="Arial Unicode MS" pitchFamily="-109" charset="-128"/>
            </a:endParaRPr>
          </a:p>
          <a:p>
            <a:r>
              <a:rPr lang="en-US" dirty="0" smtClean="0">
                <a:latin typeface="Arial Unicode MS" pitchFamily="-109" charset="-128"/>
              </a:rPr>
              <a:t>Risk taking- so important, needs to be established, rewarded and expected</a:t>
            </a:r>
          </a:p>
          <a:p>
            <a:r>
              <a:rPr lang="en-US" dirty="0" smtClean="0">
                <a:latin typeface="Arial Unicode MS" pitchFamily="-109" charset="-128"/>
              </a:rPr>
              <a:t>Self monitoring -from slowing, stopping, rereading and self-correcting part of integrating strategies</a:t>
            </a:r>
          </a:p>
          <a:p>
            <a:r>
              <a:rPr lang="en-US" dirty="0" smtClean="0">
                <a:latin typeface="Arial Unicode MS" pitchFamily="-109" charset="-128"/>
              </a:rPr>
              <a:t>Word</a:t>
            </a:r>
            <a:r>
              <a:rPr lang="en-US" baseline="0" dirty="0" smtClean="0">
                <a:latin typeface="Arial Unicode MS" pitchFamily="-109" charset="-128"/>
              </a:rPr>
              <a:t> Recognition</a:t>
            </a:r>
            <a:r>
              <a:rPr lang="en-US" dirty="0" smtClean="0">
                <a:latin typeface="Arial Unicode MS" pitchFamily="-109" charset="-128"/>
              </a:rPr>
              <a:t>-Using MSV;</a:t>
            </a:r>
            <a:r>
              <a:rPr lang="en-US" baseline="0" dirty="0" smtClean="0">
                <a:latin typeface="Arial Unicode MS" pitchFamily="-109" charset="-128"/>
              </a:rPr>
              <a:t> consider reader’s prior knowledge and what they need next when prompting </a:t>
            </a:r>
            <a:endParaRPr lang="en-US" dirty="0" smtClean="0">
              <a:latin typeface="Arial Unicode MS" pitchFamily="-109" charset="-128"/>
            </a:endParaRPr>
          </a:p>
          <a:p>
            <a:r>
              <a:rPr lang="en-US" dirty="0" smtClean="0">
                <a:latin typeface="Arial Unicode MS" pitchFamily="-109" charset="-128"/>
              </a:rPr>
              <a:t>Fluency- too much problem solving will impact fluency Fluency builds confidence and risk taking</a:t>
            </a:r>
          </a:p>
          <a:p>
            <a:r>
              <a:rPr lang="en-US" dirty="0" smtClean="0">
                <a:latin typeface="Arial Unicode MS" pitchFamily="-109" charset="-128"/>
              </a:rPr>
              <a:t>Comprehension- Is the child reading</a:t>
            </a:r>
            <a:r>
              <a:rPr lang="en-US" baseline="0" dirty="0" smtClean="0">
                <a:latin typeface="Arial Unicode MS" pitchFamily="-109" charset="-128"/>
              </a:rPr>
              <a:t> for meaning?</a:t>
            </a:r>
            <a:r>
              <a:rPr lang="en-US" dirty="0" smtClean="0">
                <a:latin typeface="Arial Unicode MS" pitchFamily="-109" charset="-128"/>
              </a:rPr>
              <a:t> summaries, inferring, connecting</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latin typeface="Arial Unicode MS" pitchFamily="-109" charset="-128"/>
              </a:rPr>
              <a:t>	Oral retell-check to see if main idea and details are in place</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latin typeface="Arial Unicode MS" pitchFamily="-109" charset="-128"/>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latin typeface="Arial Unicode MS" pitchFamily="-109" charset="-128"/>
              </a:rPr>
              <a:t>When choosing</a:t>
            </a:r>
            <a:r>
              <a:rPr lang="en-US" baseline="0" dirty="0" smtClean="0">
                <a:latin typeface="Arial Unicode MS" pitchFamily="-109" charset="-128"/>
              </a:rPr>
              <a:t> the focus of instruction, this hierarchy will help you choose the most important one. </a:t>
            </a:r>
            <a:endParaRPr lang="en-US" dirty="0" smtClean="0">
              <a:latin typeface="Arial Unicode MS" pitchFamily="-109" charset="-128"/>
            </a:endParaRPr>
          </a:p>
          <a:p>
            <a:endParaRPr lang="en-US" dirty="0"/>
          </a:p>
        </p:txBody>
      </p:sp>
      <p:sp>
        <p:nvSpPr>
          <p:cNvPr id="4" name="Slide Number Placeholder 3"/>
          <p:cNvSpPr>
            <a:spLocks noGrp="1"/>
          </p:cNvSpPr>
          <p:nvPr>
            <p:ph type="sldNum" sz="quarter" idx="10"/>
          </p:nvPr>
        </p:nvSpPr>
        <p:spPr/>
        <p:txBody>
          <a:bodyPr/>
          <a:lstStyle/>
          <a:p>
            <a:fld id="{984BAAE3-40DF-4748-B9FB-D3B470E082AF}"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We will be using Richardson’s Observation Guides for Early Guided Reading (Distribute extra copy of sheet to teachers.) </a:t>
            </a:r>
          </a:p>
          <a:p>
            <a:endParaRPr lang="en-US" baseline="0" dirty="0" smtClean="0"/>
          </a:p>
          <a:p>
            <a:r>
              <a:rPr lang="en-US" baseline="0" dirty="0" smtClean="0"/>
              <a:t>We will be watching 2 video clips and we would like you to notice the behaviors child is demonstrating and what might they need to do next.  We will model with the first video and then would like you to try with the second video.</a:t>
            </a:r>
            <a:endParaRPr lang="en-US" baseline="0" dirty="0" smtClean="0"/>
          </a:p>
          <a:p>
            <a:endParaRPr lang="en-US" baseline="0" dirty="0" smtClean="0"/>
          </a:p>
          <a:p>
            <a:r>
              <a:rPr lang="en-US" baseline="0" dirty="0" smtClean="0"/>
              <a:t>See Richardson handouts (Answer key for Zack’s video is included)</a:t>
            </a:r>
          </a:p>
          <a:p>
            <a:endParaRPr lang="en-US" dirty="0"/>
          </a:p>
        </p:txBody>
      </p:sp>
      <p:sp>
        <p:nvSpPr>
          <p:cNvPr id="4" name="Slide Number Placeholder 3"/>
          <p:cNvSpPr>
            <a:spLocks noGrp="1"/>
          </p:cNvSpPr>
          <p:nvPr>
            <p:ph type="sldNum" sz="quarter" idx="10"/>
          </p:nvPr>
        </p:nvSpPr>
        <p:spPr/>
        <p:txBody>
          <a:bodyPr/>
          <a:lstStyle/>
          <a:p>
            <a:fld id="{984BAAE3-40DF-4748-B9FB-D3B470E082AF}"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 sure</a:t>
            </a:r>
            <a:r>
              <a:rPr lang="en-US" baseline="0" dirty="0" smtClean="0"/>
              <a:t> to show miscues that the child does. (May use white board, easel, etc</a:t>
            </a:r>
            <a:r>
              <a:rPr lang="en-US" baseline="0" dirty="0" smtClean="0"/>
              <a:t>)</a:t>
            </a:r>
          </a:p>
          <a:p>
            <a:r>
              <a:rPr lang="en-US" baseline="0" dirty="0" smtClean="0"/>
              <a:t>See handout with reading behaviors highlighted for discussion</a:t>
            </a:r>
          </a:p>
          <a:p>
            <a:r>
              <a:rPr lang="en-US" baseline="0" dirty="0" smtClean="0"/>
              <a:t>Model what reading behaviors are in place.</a:t>
            </a:r>
          </a:p>
          <a:p>
            <a:endParaRPr lang="en-US" baseline="0" dirty="0" smtClean="0"/>
          </a:p>
          <a:p>
            <a:r>
              <a:rPr lang="en-US" sz="1200" dirty="0" smtClean="0"/>
              <a:t>Model: Zack’s Moving Day Surprise-Level</a:t>
            </a:r>
            <a:r>
              <a:rPr lang="en-US" sz="1200" baseline="0" dirty="0" smtClean="0"/>
              <a:t> F</a:t>
            </a:r>
            <a:endParaRPr lang="en-US" sz="1200" dirty="0" smtClean="0"/>
          </a:p>
          <a:p>
            <a:endParaRPr lang="en-US" dirty="0"/>
          </a:p>
        </p:txBody>
      </p:sp>
      <p:sp>
        <p:nvSpPr>
          <p:cNvPr id="4" name="Slide Number Placeholder 3"/>
          <p:cNvSpPr>
            <a:spLocks noGrp="1"/>
          </p:cNvSpPr>
          <p:nvPr>
            <p:ph type="sldNum" sz="quarter" idx="10"/>
          </p:nvPr>
        </p:nvSpPr>
        <p:spPr/>
        <p:txBody>
          <a:bodyPr/>
          <a:lstStyle/>
          <a:p>
            <a:fld id="{984BAAE3-40DF-4748-B9FB-D3B470E082AF}"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Try-It: Ben’s Dad-Level E</a:t>
            </a:r>
            <a:r>
              <a:rPr lang="en-US" sz="1200" dirty="0" smtClean="0"/>
              <a:t> </a:t>
            </a:r>
          </a:p>
          <a:p>
            <a:r>
              <a:rPr lang="en-US" sz="1200" dirty="0" smtClean="0"/>
              <a:t>See</a:t>
            </a:r>
            <a:r>
              <a:rPr lang="en-US" sz="1200" baseline="0" dirty="0" smtClean="0"/>
              <a:t> blank handout for teachers to view and record reading behaviors.</a:t>
            </a:r>
            <a:endParaRPr lang="en-US" sz="1200" dirty="0" smtClean="0"/>
          </a:p>
          <a:p>
            <a:endParaRPr lang="en-US" dirty="0"/>
          </a:p>
        </p:txBody>
      </p:sp>
      <p:sp>
        <p:nvSpPr>
          <p:cNvPr id="4" name="Slide Number Placeholder 3"/>
          <p:cNvSpPr>
            <a:spLocks noGrp="1"/>
          </p:cNvSpPr>
          <p:nvPr>
            <p:ph type="sldNum" sz="quarter" idx="10"/>
          </p:nvPr>
        </p:nvSpPr>
        <p:spPr/>
        <p:txBody>
          <a:bodyPr/>
          <a:lstStyle/>
          <a:p>
            <a:fld id="{984BAAE3-40DF-4748-B9FB-D3B470E082AF}"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During your first couple of weeks of school,</a:t>
            </a:r>
            <a:r>
              <a:rPr lang="en-US" baseline="0" dirty="0" smtClean="0"/>
              <a:t> we want you to try to do what Mike just did with all students.  But we are asking you to start with the targeted (struggling) readers.</a:t>
            </a:r>
          </a:p>
          <a:p>
            <a:endParaRPr lang="en-US" baseline="0" dirty="0" smtClean="0"/>
          </a:p>
          <a:p>
            <a:r>
              <a:rPr lang="en-US" dirty="0" smtClean="0"/>
              <a:t>Let’s think about what</a:t>
            </a:r>
            <a:r>
              <a:rPr lang="en-US" baseline="0" dirty="0" smtClean="0"/>
              <a:t> we saw Mike do during these sessions.</a:t>
            </a:r>
            <a:endParaRPr lang="en-US" dirty="0" smtClean="0"/>
          </a:p>
          <a:p>
            <a:endParaRPr lang="en-US" dirty="0" smtClean="0"/>
          </a:p>
          <a:p>
            <a:endParaRPr lang="en-US" baseline="0" dirty="0" smtClean="0"/>
          </a:p>
          <a:p>
            <a:pPr marL="342900" indent="-342900">
              <a:buAutoNum type="arabicPeriod"/>
            </a:pPr>
            <a:r>
              <a:rPr lang="en-US" sz="1200" dirty="0" smtClean="0"/>
              <a:t>Choose a book </a:t>
            </a:r>
            <a:r>
              <a:rPr lang="en-US" dirty="0" smtClean="0"/>
              <a:t>that you know the child will be able to read</a:t>
            </a:r>
            <a:r>
              <a:rPr lang="en-US" sz="1200" dirty="0" smtClean="0"/>
              <a:t>.</a:t>
            </a:r>
            <a:r>
              <a:rPr lang="en-US" sz="1200" baseline="0" dirty="0" smtClean="0"/>
              <a:t> </a:t>
            </a:r>
            <a:r>
              <a:rPr lang="en-US" baseline="0" dirty="0" smtClean="0"/>
              <a:t>Consider dropping down a level from the DRA2 Independent Level and choosing familiar texts from previous year if possible.</a:t>
            </a:r>
          </a:p>
          <a:p>
            <a:pPr marL="342900" indent="-342900">
              <a:buNone/>
            </a:pPr>
            <a:endParaRPr lang="en-US" sz="1200" dirty="0" smtClean="0"/>
          </a:p>
          <a:p>
            <a:pPr marL="342900" indent="-342900">
              <a:buAutoNum type="arabicPeriod" startAt="2"/>
            </a:pPr>
            <a:r>
              <a:rPr lang="en-US" sz="1200" dirty="0" smtClean="0"/>
              <a:t>Book Introduction:</a:t>
            </a:r>
            <a:r>
              <a:rPr lang="en-US" sz="1200" baseline="0" dirty="0" smtClean="0"/>
              <a:t> Keep it short (1-2 minutes). Be sure to start with the meaning  (“This story is about…”). Consider using some of the language from the story in your discussion of the story.  (Example: engine from Ben’s Dad, trailer from Zack’s Moving Day Surprise). Using the meaning of the story, preview words that might be tricky for the student and have the students locate/frame the word.  </a:t>
            </a:r>
          </a:p>
          <a:p>
            <a:pPr marL="342900" indent="-342900">
              <a:buNone/>
            </a:pPr>
            <a:endParaRPr lang="en-US" sz="1200" dirty="0" smtClean="0"/>
          </a:p>
          <a:p>
            <a:pPr marL="342900" indent="-342900">
              <a:buAutoNum type="arabicPeriod" startAt="3"/>
            </a:pPr>
            <a:r>
              <a:rPr lang="en-US" sz="1200" dirty="0" smtClean="0"/>
              <a:t>Listen and watch student read</a:t>
            </a:r>
            <a:r>
              <a:rPr lang="en-US" sz="1200" baseline="0" dirty="0" smtClean="0"/>
              <a:t> and r</a:t>
            </a:r>
            <a:r>
              <a:rPr lang="en-US" sz="1200" dirty="0" smtClean="0"/>
              <a:t>ecord behaviors on Observation Guide.</a:t>
            </a:r>
          </a:p>
          <a:p>
            <a:pPr marL="342900" indent="-342900">
              <a:buNone/>
            </a:pPr>
            <a:endParaRPr lang="en-US" sz="1200" dirty="0" smtClean="0"/>
          </a:p>
          <a:p>
            <a:pPr marL="342900" indent="-342900">
              <a:buAutoNum type="arabicPeriod" startAt="4"/>
            </a:pPr>
            <a:r>
              <a:rPr lang="en-US" sz="1200" baseline="0" dirty="0" smtClean="0"/>
              <a:t>R</a:t>
            </a:r>
            <a:r>
              <a:rPr lang="en-US" sz="1200" dirty="0" smtClean="0"/>
              <a:t>ecognize and compliment one thing the student did well.</a:t>
            </a:r>
          </a:p>
          <a:p>
            <a:pPr marL="342900" indent="-342900">
              <a:buNone/>
            </a:pPr>
            <a:endParaRPr lang="en-US" sz="1200" dirty="0" smtClean="0"/>
          </a:p>
          <a:p>
            <a:pPr marL="342900" indent="-342900">
              <a:buAutoNum type="arabicPeriod" startAt="5"/>
            </a:pPr>
            <a:r>
              <a:rPr lang="en-US" sz="1200" dirty="0" smtClean="0"/>
              <a:t>Provide one teaching point based on what you observed.</a:t>
            </a:r>
          </a:p>
          <a:p>
            <a:pPr marL="342900" indent="-342900">
              <a:buNone/>
            </a:pPr>
            <a:endParaRPr lang="en-US" sz="1200" dirty="0" smtClean="0"/>
          </a:p>
          <a:p>
            <a:pPr marL="342900" indent="-342900">
              <a:buNone/>
            </a:pPr>
            <a:r>
              <a:rPr lang="en-US" sz="1200" dirty="0" smtClean="0"/>
              <a:t>6. 	Plan future teaching points/possible groups. </a:t>
            </a:r>
          </a:p>
          <a:p>
            <a:endParaRPr lang="en-US" dirty="0"/>
          </a:p>
        </p:txBody>
      </p:sp>
      <p:sp>
        <p:nvSpPr>
          <p:cNvPr id="4" name="Slide Number Placeholder 3"/>
          <p:cNvSpPr>
            <a:spLocks noGrp="1"/>
          </p:cNvSpPr>
          <p:nvPr>
            <p:ph type="sldNum" sz="quarter" idx="10"/>
          </p:nvPr>
        </p:nvSpPr>
        <p:spPr/>
        <p:txBody>
          <a:bodyPr/>
          <a:lstStyle/>
          <a:p>
            <a:fld id="{984BAAE3-40DF-4748-B9FB-D3B470E082AF}"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pic>
        <p:nvPicPr>
          <p:cNvPr id="8" name="Picture 7" descr="TitleSlideOverlay.png"/>
          <p:cNvPicPr>
            <a:picLocks noChangeAspect="1"/>
          </p:cNvPicPr>
          <p:nvPr/>
        </p:nvPicPr>
        <p:blipFill>
          <a:blip r:embed="rId2"/>
          <a:stretch>
            <a:fillRect/>
          </a:stretch>
        </p:blipFill>
        <p:spPr>
          <a:xfrm>
            <a:off x="0" y="0"/>
            <a:ext cx="9144000" cy="6858000"/>
          </a:xfrm>
          <a:prstGeom prst="rect">
            <a:avLst/>
          </a:prstGeom>
          <a:ln>
            <a:noFill/>
          </a:ln>
        </p:spPr>
      </p:pic>
      <p:grpSp>
        <p:nvGrpSpPr>
          <p:cNvPr id="4" name="Group 52"/>
          <p:cNvGrpSpPr/>
          <p:nvPr/>
        </p:nvGrpSpPr>
        <p:grpSpPr>
          <a:xfrm>
            <a:off x="103644" y="1997845"/>
            <a:ext cx="9264100" cy="3669157"/>
            <a:chOff x="103644" y="1997845"/>
            <a:chExt cx="9264100" cy="3669157"/>
          </a:xfrm>
        </p:grpSpPr>
        <p:sp>
          <p:nvSpPr>
            <p:cNvPr id="21" name="Freeform 20"/>
            <p:cNvSpPr/>
            <p:nvPr/>
          </p:nvSpPr>
          <p:spPr>
            <a:xfrm rot="15669120">
              <a:off x="3703491" y="-842257"/>
              <a:ext cx="2064406" cy="9264100"/>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67397 w 2209695"/>
                <a:gd name="connsiteY0" fmla="*/ 8829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67397" y="8829966"/>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80000"/>
              </a:srgbClr>
            </a:solidFill>
            <a:ln w="254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3" name="Freeform 22"/>
            <p:cNvSpPr/>
            <p:nvPr/>
          </p:nvSpPr>
          <p:spPr>
            <a:xfrm rot="15660000">
              <a:off x="5179560" y="1579153"/>
              <a:ext cx="1040884" cy="7134813"/>
            </a:xfrm>
            <a:custGeom>
              <a:avLst/>
              <a:gdLst>
                <a:gd name="connsiteX0" fmla="*/ 498324 w 996648"/>
                <a:gd name="connsiteY0" fmla="*/ 0 h 6971904"/>
                <a:gd name="connsiteX1" fmla="*/ 498324 w 996648"/>
                <a:gd name="connsiteY1" fmla="*/ 0 h 6971904"/>
                <a:gd name="connsiteX2" fmla="*/ 850692 w 996648"/>
                <a:gd name="connsiteY2" fmla="*/ 145956 h 6971904"/>
                <a:gd name="connsiteX3" fmla="*/ 996647 w 996648"/>
                <a:gd name="connsiteY3" fmla="*/ 498325 h 6971904"/>
                <a:gd name="connsiteX4" fmla="*/ 996648 w 996648"/>
                <a:gd name="connsiteY4" fmla="*/ 6971904 h 6971904"/>
                <a:gd name="connsiteX5" fmla="*/ 996648 w 996648"/>
                <a:gd name="connsiteY5" fmla="*/ 6971904 h 6971904"/>
                <a:gd name="connsiteX6" fmla="*/ 996648 w 996648"/>
                <a:gd name="connsiteY6" fmla="*/ 6971904 h 6971904"/>
                <a:gd name="connsiteX7" fmla="*/ 0 w 996648"/>
                <a:gd name="connsiteY7" fmla="*/ 6971904 h 6971904"/>
                <a:gd name="connsiteX8" fmla="*/ 0 w 996648"/>
                <a:gd name="connsiteY8" fmla="*/ 6971904 h 6971904"/>
                <a:gd name="connsiteX9" fmla="*/ 0 w 996648"/>
                <a:gd name="connsiteY9" fmla="*/ 6971904 h 6971904"/>
                <a:gd name="connsiteX10" fmla="*/ 0 w 996648"/>
                <a:gd name="connsiteY10" fmla="*/ 498324 h 6971904"/>
                <a:gd name="connsiteX11" fmla="*/ 145956 w 996648"/>
                <a:gd name="connsiteY11" fmla="*/ 145956 h 6971904"/>
                <a:gd name="connsiteX12" fmla="*/ 498325 w 996648"/>
                <a:gd name="connsiteY12" fmla="*/ 1 h 6971904"/>
                <a:gd name="connsiteX13" fmla="*/ 498324 w 996648"/>
                <a:gd name="connsiteY13" fmla="*/ 0 h 6971904"/>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996648 w 1051569"/>
                <a:gd name="connsiteY5" fmla="*/ 6971904 h 7134903"/>
                <a:gd name="connsiteX6" fmla="*/ 1051569 w 1051569"/>
                <a:gd name="connsiteY6" fmla="*/ 7134903 h 7134903"/>
                <a:gd name="connsiteX7" fmla="*/ 0 w 1051569"/>
                <a:gd name="connsiteY7" fmla="*/ 6971904 h 7134903"/>
                <a:gd name="connsiteX8" fmla="*/ 0 w 1051569"/>
                <a:gd name="connsiteY8" fmla="*/ 6971904 h 7134903"/>
                <a:gd name="connsiteX9" fmla="*/ 0 w 1051569"/>
                <a:gd name="connsiteY9" fmla="*/ 6971904 h 7134903"/>
                <a:gd name="connsiteX10" fmla="*/ 0 w 1051569"/>
                <a:gd name="connsiteY10" fmla="*/ 498324 h 7134903"/>
                <a:gd name="connsiteX11" fmla="*/ 145956 w 1051569"/>
                <a:gd name="connsiteY11" fmla="*/ 145956 h 7134903"/>
                <a:gd name="connsiteX12" fmla="*/ 498325 w 1051569"/>
                <a:gd name="connsiteY12" fmla="*/ 1 h 7134903"/>
                <a:gd name="connsiteX13" fmla="*/ 498324 w 1051569"/>
                <a:gd name="connsiteY13"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1051569 w 1051569"/>
                <a:gd name="connsiteY5" fmla="*/ 7134903 h 7134903"/>
                <a:gd name="connsiteX6" fmla="*/ 0 w 1051569"/>
                <a:gd name="connsiteY6" fmla="*/ 6971904 h 7134903"/>
                <a:gd name="connsiteX7" fmla="*/ 0 w 1051569"/>
                <a:gd name="connsiteY7" fmla="*/ 6971904 h 7134903"/>
                <a:gd name="connsiteX8" fmla="*/ 0 w 1051569"/>
                <a:gd name="connsiteY8" fmla="*/ 6971904 h 7134903"/>
                <a:gd name="connsiteX9" fmla="*/ 0 w 1051569"/>
                <a:gd name="connsiteY9" fmla="*/ 498324 h 7134903"/>
                <a:gd name="connsiteX10" fmla="*/ 145956 w 1051569"/>
                <a:gd name="connsiteY10" fmla="*/ 145956 h 7134903"/>
                <a:gd name="connsiteX11" fmla="*/ 498325 w 1051569"/>
                <a:gd name="connsiteY11" fmla="*/ 1 h 7134903"/>
                <a:gd name="connsiteX12" fmla="*/ 498324 w 1051569"/>
                <a:gd name="connsiteY12" fmla="*/ 0 h 7134903"/>
                <a:gd name="connsiteX0" fmla="*/ 498324 w 1217677"/>
                <a:gd name="connsiteY0" fmla="*/ 0 h 7134903"/>
                <a:gd name="connsiteX1" fmla="*/ 498324 w 1217677"/>
                <a:gd name="connsiteY1" fmla="*/ 0 h 7134903"/>
                <a:gd name="connsiteX2" fmla="*/ 850692 w 1217677"/>
                <a:gd name="connsiteY2" fmla="*/ 145956 h 7134903"/>
                <a:gd name="connsiteX3" fmla="*/ 996647 w 1217677"/>
                <a:gd name="connsiteY3" fmla="*/ 498325 h 7134903"/>
                <a:gd name="connsiteX4" fmla="*/ 1051569 w 1217677"/>
                <a:gd name="connsiteY4" fmla="*/ 7134903 h 7134903"/>
                <a:gd name="connsiteX5" fmla="*/ 0 w 1217677"/>
                <a:gd name="connsiteY5" fmla="*/ 6971904 h 7134903"/>
                <a:gd name="connsiteX6" fmla="*/ 0 w 1217677"/>
                <a:gd name="connsiteY6" fmla="*/ 6971904 h 7134903"/>
                <a:gd name="connsiteX7" fmla="*/ 0 w 1217677"/>
                <a:gd name="connsiteY7" fmla="*/ 6971904 h 7134903"/>
                <a:gd name="connsiteX8" fmla="*/ 0 w 1217677"/>
                <a:gd name="connsiteY8" fmla="*/ 498324 h 7134903"/>
                <a:gd name="connsiteX9" fmla="*/ 145956 w 1217677"/>
                <a:gd name="connsiteY9" fmla="*/ 145956 h 7134903"/>
                <a:gd name="connsiteX10" fmla="*/ 498325 w 1217677"/>
                <a:gd name="connsiteY10" fmla="*/ 1 h 7134903"/>
                <a:gd name="connsiteX11" fmla="*/ 498324 w 1217677"/>
                <a:gd name="connsiteY11"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1051569 w 1051569"/>
                <a:gd name="connsiteY4" fmla="*/ 7134903 h 7134903"/>
                <a:gd name="connsiteX5" fmla="*/ 0 w 1051569"/>
                <a:gd name="connsiteY5" fmla="*/ 6971904 h 7134903"/>
                <a:gd name="connsiteX6" fmla="*/ 0 w 1051569"/>
                <a:gd name="connsiteY6" fmla="*/ 6971904 h 7134903"/>
                <a:gd name="connsiteX7" fmla="*/ 0 w 1051569"/>
                <a:gd name="connsiteY7" fmla="*/ 6971904 h 7134903"/>
                <a:gd name="connsiteX8" fmla="*/ 0 w 1051569"/>
                <a:gd name="connsiteY8" fmla="*/ 498324 h 7134903"/>
                <a:gd name="connsiteX9" fmla="*/ 145956 w 1051569"/>
                <a:gd name="connsiteY9" fmla="*/ 145956 h 7134903"/>
                <a:gd name="connsiteX10" fmla="*/ 498325 w 1051569"/>
                <a:gd name="connsiteY10" fmla="*/ 1 h 7134903"/>
                <a:gd name="connsiteX11" fmla="*/ 498324 w 1051569"/>
                <a:gd name="connsiteY11" fmla="*/ 0 h 7134903"/>
                <a:gd name="connsiteX0" fmla="*/ 0 w 1143009"/>
                <a:gd name="connsiteY0" fmla="*/ 6971904 h 7226343"/>
                <a:gd name="connsiteX1" fmla="*/ 0 w 1143009"/>
                <a:gd name="connsiteY1" fmla="*/ 6971904 h 7226343"/>
                <a:gd name="connsiteX2" fmla="*/ 0 w 1143009"/>
                <a:gd name="connsiteY2" fmla="*/ 6971904 h 7226343"/>
                <a:gd name="connsiteX3" fmla="*/ 0 w 1143009"/>
                <a:gd name="connsiteY3" fmla="*/ 498324 h 7226343"/>
                <a:gd name="connsiteX4" fmla="*/ 145956 w 1143009"/>
                <a:gd name="connsiteY4" fmla="*/ 145956 h 7226343"/>
                <a:gd name="connsiteX5" fmla="*/ 498325 w 1143009"/>
                <a:gd name="connsiteY5" fmla="*/ 1 h 7226343"/>
                <a:gd name="connsiteX6" fmla="*/ 498324 w 1143009"/>
                <a:gd name="connsiteY6" fmla="*/ 0 h 7226343"/>
                <a:gd name="connsiteX7" fmla="*/ 498324 w 1143009"/>
                <a:gd name="connsiteY7" fmla="*/ 0 h 7226343"/>
                <a:gd name="connsiteX8" fmla="*/ 850692 w 1143009"/>
                <a:gd name="connsiteY8" fmla="*/ 145956 h 7226343"/>
                <a:gd name="connsiteX9" fmla="*/ 996647 w 1143009"/>
                <a:gd name="connsiteY9" fmla="*/ 498325 h 7226343"/>
                <a:gd name="connsiteX10" fmla="*/ 1143009 w 1143009"/>
                <a:gd name="connsiteY10" fmla="*/ 7226343 h 7226343"/>
                <a:gd name="connsiteX0" fmla="*/ 0 w 1095577"/>
                <a:gd name="connsiteY0" fmla="*/ 6971904 h 7197301"/>
                <a:gd name="connsiteX1" fmla="*/ 0 w 1095577"/>
                <a:gd name="connsiteY1" fmla="*/ 6971904 h 7197301"/>
                <a:gd name="connsiteX2" fmla="*/ 0 w 1095577"/>
                <a:gd name="connsiteY2" fmla="*/ 6971904 h 7197301"/>
                <a:gd name="connsiteX3" fmla="*/ 0 w 1095577"/>
                <a:gd name="connsiteY3" fmla="*/ 498324 h 7197301"/>
                <a:gd name="connsiteX4" fmla="*/ 145956 w 1095577"/>
                <a:gd name="connsiteY4" fmla="*/ 145956 h 7197301"/>
                <a:gd name="connsiteX5" fmla="*/ 498325 w 1095577"/>
                <a:gd name="connsiteY5" fmla="*/ 1 h 7197301"/>
                <a:gd name="connsiteX6" fmla="*/ 498324 w 1095577"/>
                <a:gd name="connsiteY6" fmla="*/ 0 h 7197301"/>
                <a:gd name="connsiteX7" fmla="*/ 498324 w 1095577"/>
                <a:gd name="connsiteY7" fmla="*/ 0 h 7197301"/>
                <a:gd name="connsiteX8" fmla="*/ 850692 w 1095577"/>
                <a:gd name="connsiteY8" fmla="*/ 145956 h 7197301"/>
                <a:gd name="connsiteX9" fmla="*/ 996647 w 1095577"/>
                <a:gd name="connsiteY9" fmla="*/ 498325 h 7197301"/>
                <a:gd name="connsiteX10" fmla="*/ 1095577 w 1095577"/>
                <a:gd name="connsiteY10" fmla="*/ 7197301 h 7197301"/>
                <a:gd name="connsiteX0" fmla="*/ 0 w 1045874"/>
                <a:gd name="connsiteY0" fmla="*/ 6971904 h 7103308"/>
                <a:gd name="connsiteX1" fmla="*/ 0 w 1045874"/>
                <a:gd name="connsiteY1" fmla="*/ 6971904 h 7103308"/>
                <a:gd name="connsiteX2" fmla="*/ 0 w 1045874"/>
                <a:gd name="connsiteY2" fmla="*/ 6971904 h 7103308"/>
                <a:gd name="connsiteX3" fmla="*/ 0 w 1045874"/>
                <a:gd name="connsiteY3" fmla="*/ 498324 h 7103308"/>
                <a:gd name="connsiteX4" fmla="*/ 145956 w 1045874"/>
                <a:gd name="connsiteY4" fmla="*/ 145956 h 7103308"/>
                <a:gd name="connsiteX5" fmla="*/ 498325 w 1045874"/>
                <a:gd name="connsiteY5" fmla="*/ 1 h 7103308"/>
                <a:gd name="connsiteX6" fmla="*/ 498324 w 1045874"/>
                <a:gd name="connsiteY6" fmla="*/ 0 h 7103308"/>
                <a:gd name="connsiteX7" fmla="*/ 498324 w 1045874"/>
                <a:gd name="connsiteY7" fmla="*/ 0 h 7103308"/>
                <a:gd name="connsiteX8" fmla="*/ 850692 w 1045874"/>
                <a:gd name="connsiteY8" fmla="*/ 145956 h 7103308"/>
                <a:gd name="connsiteX9" fmla="*/ 996647 w 1045874"/>
                <a:gd name="connsiteY9" fmla="*/ 498325 h 7103308"/>
                <a:gd name="connsiteX10" fmla="*/ 1045874 w 1045874"/>
                <a:gd name="connsiteY10" fmla="*/ 7103308 h 7103308"/>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0884" h="7134813">
                  <a:moveTo>
                    <a:pt x="0" y="6971904"/>
                  </a:moveTo>
                  <a:lnTo>
                    <a:pt x="0" y="6971904"/>
                  </a:lnTo>
                  <a:lnTo>
                    <a:pt x="0" y="6971904"/>
                  </a:lnTo>
                  <a:lnTo>
                    <a:pt x="0" y="498324"/>
                  </a:lnTo>
                  <a:cubicBezTo>
                    <a:pt x="0" y="366160"/>
                    <a:pt x="52502" y="239410"/>
                    <a:pt x="145956" y="145956"/>
                  </a:cubicBezTo>
                  <a:cubicBezTo>
                    <a:pt x="239410" y="52502"/>
                    <a:pt x="366161" y="1"/>
                    <a:pt x="498325" y="1"/>
                  </a:cubicBezTo>
                  <a:lnTo>
                    <a:pt x="498324" y="0"/>
                  </a:lnTo>
                  <a:lnTo>
                    <a:pt x="498324" y="0"/>
                  </a:lnTo>
                  <a:cubicBezTo>
                    <a:pt x="630488" y="0"/>
                    <a:pt x="757238" y="52502"/>
                    <a:pt x="850692" y="145956"/>
                  </a:cubicBezTo>
                  <a:cubicBezTo>
                    <a:pt x="944146" y="239410"/>
                    <a:pt x="996647" y="366161"/>
                    <a:pt x="996647" y="498325"/>
                  </a:cubicBezTo>
                  <a:cubicBezTo>
                    <a:pt x="1030126" y="1663149"/>
                    <a:pt x="1037566" y="5867764"/>
                    <a:pt x="1040884" y="7134813"/>
                  </a:cubicBezTo>
                </a:path>
              </a:pathLst>
            </a:custGeom>
            <a:solidFill>
              <a:schemeClr val="tx2">
                <a:alpha val="60000"/>
              </a:schemeClr>
            </a:solidFill>
            <a:ln>
              <a:solidFill>
                <a:schemeClr val="bg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6" name="Freeform 25"/>
            <p:cNvSpPr/>
            <p:nvPr/>
          </p:nvSpPr>
          <p:spPr>
            <a:xfrm rot="15660000">
              <a:off x="6127955" y="-68851"/>
              <a:ext cx="932370" cy="5296611"/>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 name="connsiteX0" fmla="*/ 0 w 962833"/>
                <a:gd name="connsiteY0" fmla="*/ 6172200 h 6320186"/>
                <a:gd name="connsiteX1" fmla="*/ 0 w 962833"/>
                <a:gd name="connsiteY1" fmla="*/ 6172200 h 6320186"/>
                <a:gd name="connsiteX2" fmla="*/ 5534 w 962833"/>
                <a:gd name="connsiteY2" fmla="*/ 6164375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5534" y="6164375"/>
                  </a:lnTo>
                  <a:cubicBezTo>
                    <a:pt x="3689" y="4261983"/>
                    <a:pt x="1845" y="2359592"/>
                    <a:pt x="0" y="457200"/>
                  </a:cubicBez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tx2">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Freeform 23"/>
            <p:cNvSpPr/>
            <p:nvPr/>
          </p:nvSpPr>
          <p:spPr>
            <a:xfrm rot="15660000">
              <a:off x="5624128" y="-611284"/>
              <a:ext cx="962833" cy="632018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rgbClr val="073779">
                <a:alpha val="50000"/>
              </a:srgbClr>
            </a:solidFill>
            <a:ln w="25400">
              <a:solidFill>
                <a:schemeClr val="accent2">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Freeform 27"/>
            <p:cNvSpPr/>
            <p:nvPr/>
          </p:nvSpPr>
          <p:spPr>
            <a:xfrm rot="15660000">
              <a:off x="6395227" y="-278516"/>
              <a:ext cx="552099" cy="5104822"/>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099" h="5109912">
                  <a:moveTo>
                    <a:pt x="0" y="5016061"/>
                  </a:moveTo>
                  <a:lnTo>
                    <a:pt x="0" y="5016061"/>
                  </a:lnTo>
                  <a:lnTo>
                    <a:pt x="0" y="251460"/>
                  </a:ln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36054" y="5039297"/>
                    <a:pt x="552099" y="5109912"/>
                  </a:cubicBezTo>
                </a:path>
              </a:pathLst>
            </a:custGeom>
            <a:solidFill>
              <a:schemeClr val="accent1">
                <a:alpha val="30000"/>
              </a:schemeClr>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5" name="Freeform 44"/>
            <p:cNvSpPr/>
            <p:nvPr/>
          </p:nvSpPr>
          <p:spPr>
            <a:xfrm rot="15660000">
              <a:off x="7468755" y="1178808"/>
              <a:ext cx="536285" cy="2936001"/>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328 w 552099"/>
                <a:gd name="connsiteY1" fmla="*/ 2862849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328 w 552099"/>
                <a:gd name="connsiteY0" fmla="*/ 2862849 h 5109912"/>
                <a:gd name="connsiteX1" fmla="*/ 0 w 552099"/>
                <a:gd name="connsiteY1" fmla="*/ 251460 h 5109912"/>
                <a:gd name="connsiteX2" fmla="*/ 73651 w 552099"/>
                <a:gd name="connsiteY2" fmla="*/ 73651 h 5109912"/>
                <a:gd name="connsiteX3" fmla="*/ 251460 w 552099"/>
                <a:gd name="connsiteY3" fmla="*/ 0 h 5109912"/>
                <a:gd name="connsiteX4" fmla="*/ 251460 w 552099"/>
                <a:gd name="connsiteY4" fmla="*/ 0 h 5109912"/>
                <a:gd name="connsiteX5" fmla="*/ 429269 w 552099"/>
                <a:gd name="connsiteY5" fmla="*/ 73651 h 5109912"/>
                <a:gd name="connsiteX6" fmla="*/ 502920 w 552099"/>
                <a:gd name="connsiteY6" fmla="*/ 251460 h 5109912"/>
                <a:gd name="connsiteX7" fmla="*/ 552099 w 552099"/>
                <a:gd name="connsiteY7" fmla="*/ 5109912 h 5109912"/>
                <a:gd name="connsiteX0" fmla="*/ 328 w 543353"/>
                <a:gd name="connsiteY0" fmla="*/ 2862849 h 2928006"/>
                <a:gd name="connsiteX1" fmla="*/ 0 w 543353"/>
                <a:gd name="connsiteY1" fmla="*/ 251460 h 2928006"/>
                <a:gd name="connsiteX2" fmla="*/ 73651 w 543353"/>
                <a:gd name="connsiteY2" fmla="*/ 73651 h 2928006"/>
                <a:gd name="connsiteX3" fmla="*/ 251460 w 543353"/>
                <a:gd name="connsiteY3" fmla="*/ 0 h 2928006"/>
                <a:gd name="connsiteX4" fmla="*/ 251460 w 543353"/>
                <a:gd name="connsiteY4" fmla="*/ 0 h 2928006"/>
                <a:gd name="connsiteX5" fmla="*/ 429269 w 543353"/>
                <a:gd name="connsiteY5" fmla="*/ 73651 h 2928006"/>
                <a:gd name="connsiteX6" fmla="*/ 502920 w 543353"/>
                <a:gd name="connsiteY6" fmla="*/ 251460 h 2928006"/>
                <a:gd name="connsiteX7" fmla="*/ 543353 w 543353"/>
                <a:gd name="connsiteY7" fmla="*/ 2928006 h 2928006"/>
                <a:gd name="connsiteX0" fmla="*/ 328 w 537043"/>
                <a:gd name="connsiteY0" fmla="*/ 2862849 h 2967890"/>
                <a:gd name="connsiteX1" fmla="*/ 0 w 537043"/>
                <a:gd name="connsiteY1" fmla="*/ 251460 h 2967890"/>
                <a:gd name="connsiteX2" fmla="*/ 73651 w 537043"/>
                <a:gd name="connsiteY2" fmla="*/ 73651 h 2967890"/>
                <a:gd name="connsiteX3" fmla="*/ 251460 w 537043"/>
                <a:gd name="connsiteY3" fmla="*/ 0 h 2967890"/>
                <a:gd name="connsiteX4" fmla="*/ 251460 w 537043"/>
                <a:gd name="connsiteY4" fmla="*/ 0 h 2967890"/>
                <a:gd name="connsiteX5" fmla="*/ 429269 w 537043"/>
                <a:gd name="connsiteY5" fmla="*/ 73651 h 2967890"/>
                <a:gd name="connsiteX6" fmla="*/ 502920 w 537043"/>
                <a:gd name="connsiteY6" fmla="*/ 251460 h 2967890"/>
                <a:gd name="connsiteX7" fmla="*/ 537043 w 537043"/>
                <a:gd name="connsiteY7" fmla="*/ 2967890 h 2967890"/>
                <a:gd name="connsiteX0" fmla="*/ 328 w 528237"/>
                <a:gd name="connsiteY0" fmla="*/ 2862849 h 2951509"/>
                <a:gd name="connsiteX1" fmla="*/ 0 w 528237"/>
                <a:gd name="connsiteY1" fmla="*/ 251460 h 2951509"/>
                <a:gd name="connsiteX2" fmla="*/ 73651 w 528237"/>
                <a:gd name="connsiteY2" fmla="*/ 73651 h 2951509"/>
                <a:gd name="connsiteX3" fmla="*/ 251460 w 528237"/>
                <a:gd name="connsiteY3" fmla="*/ 0 h 2951509"/>
                <a:gd name="connsiteX4" fmla="*/ 251460 w 528237"/>
                <a:gd name="connsiteY4" fmla="*/ 0 h 2951509"/>
                <a:gd name="connsiteX5" fmla="*/ 429269 w 528237"/>
                <a:gd name="connsiteY5" fmla="*/ 73651 h 2951509"/>
                <a:gd name="connsiteX6" fmla="*/ 502920 w 528237"/>
                <a:gd name="connsiteY6" fmla="*/ 251460 h 2951509"/>
                <a:gd name="connsiteX7" fmla="*/ 524305 w 528237"/>
                <a:gd name="connsiteY7" fmla="*/ 2951509 h 2951509"/>
                <a:gd name="connsiteX0" fmla="*/ 328 w 528237"/>
                <a:gd name="connsiteY0" fmla="*/ 2862849 h 2929811"/>
                <a:gd name="connsiteX1" fmla="*/ 0 w 528237"/>
                <a:gd name="connsiteY1" fmla="*/ 251460 h 2929811"/>
                <a:gd name="connsiteX2" fmla="*/ 73651 w 528237"/>
                <a:gd name="connsiteY2" fmla="*/ 73651 h 2929811"/>
                <a:gd name="connsiteX3" fmla="*/ 251460 w 528237"/>
                <a:gd name="connsiteY3" fmla="*/ 0 h 2929811"/>
                <a:gd name="connsiteX4" fmla="*/ 251460 w 528237"/>
                <a:gd name="connsiteY4" fmla="*/ 0 h 2929811"/>
                <a:gd name="connsiteX5" fmla="*/ 429269 w 528237"/>
                <a:gd name="connsiteY5" fmla="*/ 73651 h 2929811"/>
                <a:gd name="connsiteX6" fmla="*/ 502920 w 528237"/>
                <a:gd name="connsiteY6" fmla="*/ 251460 h 2929811"/>
                <a:gd name="connsiteX7" fmla="*/ 527738 w 528237"/>
                <a:gd name="connsiteY7" fmla="*/ 2929811 h 2929811"/>
                <a:gd name="connsiteX0" fmla="*/ 4542 w 528237"/>
                <a:gd name="connsiteY0" fmla="*/ 2863516 h 2929811"/>
                <a:gd name="connsiteX1" fmla="*/ 0 w 528237"/>
                <a:gd name="connsiteY1" fmla="*/ 251460 h 2929811"/>
                <a:gd name="connsiteX2" fmla="*/ 73651 w 528237"/>
                <a:gd name="connsiteY2" fmla="*/ 73651 h 2929811"/>
                <a:gd name="connsiteX3" fmla="*/ 251460 w 528237"/>
                <a:gd name="connsiteY3" fmla="*/ 0 h 2929811"/>
                <a:gd name="connsiteX4" fmla="*/ 251460 w 528237"/>
                <a:gd name="connsiteY4" fmla="*/ 0 h 2929811"/>
                <a:gd name="connsiteX5" fmla="*/ 429269 w 528237"/>
                <a:gd name="connsiteY5" fmla="*/ 73651 h 2929811"/>
                <a:gd name="connsiteX6" fmla="*/ 502920 w 528237"/>
                <a:gd name="connsiteY6" fmla="*/ 251460 h 2929811"/>
                <a:gd name="connsiteX7" fmla="*/ 527738 w 528237"/>
                <a:gd name="connsiteY7" fmla="*/ 2929811 h 2929811"/>
                <a:gd name="connsiteX0" fmla="*/ 4542 w 538755"/>
                <a:gd name="connsiteY0" fmla="*/ 2863516 h 2953801"/>
                <a:gd name="connsiteX1" fmla="*/ 0 w 538755"/>
                <a:gd name="connsiteY1" fmla="*/ 251460 h 2953801"/>
                <a:gd name="connsiteX2" fmla="*/ 73651 w 538755"/>
                <a:gd name="connsiteY2" fmla="*/ 73651 h 2953801"/>
                <a:gd name="connsiteX3" fmla="*/ 251460 w 538755"/>
                <a:gd name="connsiteY3" fmla="*/ 0 h 2953801"/>
                <a:gd name="connsiteX4" fmla="*/ 251460 w 538755"/>
                <a:gd name="connsiteY4" fmla="*/ 0 h 2953801"/>
                <a:gd name="connsiteX5" fmla="*/ 429269 w 538755"/>
                <a:gd name="connsiteY5" fmla="*/ 73651 h 2953801"/>
                <a:gd name="connsiteX6" fmla="*/ 502920 w 538755"/>
                <a:gd name="connsiteY6" fmla="*/ 251460 h 2953801"/>
                <a:gd name="connsiteX7" fmla="*/ 538755 w 538755"/>
                <a:gd name="connsiteY7" fmla="*/ 2953801 h 2953801"/>
                <a:gd name="connsiteX0" fmla="*/ 4542 w 536285"/>
                <a:gd name="connsiteY0" fmla="*/ 2863516 h 2938929"/>
                <a:gd name="connsiteX1" fmla="*/ 0 w 536285"/>
                <a:gd name="connsiteY1" fmla="*/ 251460 h 2938929"/>
                <a:gd name="connsiteX2" fmla="*/ 73651 w 536285"/>
                <a:gd name="connsiteY2" fmla="*/ 73651 h 2938929"/>
                <a:gd name="connsiteX3" fmla="*/ 251460 w 536285"/>
                <a:gd name="connsiteY3" fmla="*/ 0 h 2938929"/>
                <a:gd name="connsiteX4" fmla="*/ 251460 w 536285"/>
                <a:gd name="connsiteY4" fmla="*/ 0 h 2938929"/>
                <a:gd name="connsiteX5" fmla="*/ 429269 w 536285"/>
                <a:gd name="connsiteY5" fmla="*/ 73651 h 2938929"/>
                <a:gd name="connsiteX6" fmla="*/ 502920 w 536285"/>
                <a:gd name="connsiteY6" fmla="*/ 251460 h 2938929"/>
                <a:gd name="connsiteX7" fmla="*/ 536285 w 536285"/>
                <a:gd name="connsiteY7" fmla="*/ 2938929 h 2938929"/>
                <a:gd name="connsiteX0" fmla="*/ 6777 w 536285"/>
                <a:gd name="connsiteY0" fmla="*/ 2849391 h 2938929"/>
                <a:gd name="connsiteX1" fmla="*/ 0 w 536285"/>
                <a:gd name="connsiteY1" fmla="*/ 251460 h 2938929"/>
                <a:gd name="connsiteX2" fmla="*/ 73651 w 536285"/>
                <a:gd name="connsiteY2" fmla="*/ 73651 h 2938929"/>
                <a:gd name="connsiteX3" fmla="*/ 251460 w 536285"/>
                <a:gd name="connsiteY3" fmla="*/ 0 h 2938929"/>
                <a:gd name="connsiteX4" fmla="*/ 251460 w 536285"/>
                <a:gd name="connsiteY4" fmla="*/ 0 h 2938929"/>
                <a:gd name="connsiteX5" fmla="*/ 429269 w 536285"/>
                <a:gd name="connsiteY5" fmla="*/ 73651 h 2938929"/>
                <a:gd name="connsiteX6" fmla="*/ 502920 w 536285"/>
                <a:gd name="connsiteY6" fmla="*/ 251460 h 2938929"/>
                <a:gd name="connsiteX7" fmla="*/ 536285 w 536285"/>
                <a:gd name="connsiteY7" fmla="*/ 2938929 h 2938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6285" h="2938929">
                  <a:moveTo>
                    <a:pt x="6777" y="2849391"/>
                  </a:moveTo>
                  <a:cubicBezTo>
                    <a:pt x="6668" y="1978928"/>
                    <a:pt x="109" y="1121923"/>
                    <a:pt x="0" y="251460"/>
                  </a:cubicBez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17682" y="905440"/>
                    <a:pt x="536285" y="2938929"/>
                  </a:cubicBezTo>
                </a:path>
              </a:pathLst>
            </a:custGeom>
            <a:solidFill>
              <a:schemeClr val="accent1"/>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5" name="Freeform 24"/>
          <p:cNvSpPr/>
          <p:nvPr/>
        </p:nvSpPr>
        <p:spPr>
          <a:xfrm rot="15660000">
            <a:off x="5750708" y="-641833"/>
            <a:ext cx="985797" cy="604813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 name="connsiteX0" fmla="*/ 0 w 981537"/>
              <a:gd name="connsiteY0" fmla="*/ 6172200 h 6338829"/>
              <a:gd name="connsiteX1" fmla="*/ 0 w 981537"/>
              <a:gd name="connsiteY1" fmla="*/ 6172200 h 6338829"/>
              <a:gd name="connsiteX2" fmla="*/ 0 w 981537"/>
              <a:gd name="connsiteY2" fmla="*/ 6172200 h 6338829"/>
              <a:gd name="connsiteX3" fmla="*/ 0 w 981537"/>
              <a:gd name="connsiteY3" fmla="*/ 457200 h 6338829"/>
              <a:gd name="connsiteX4" fmla="*/ 133911 w 981537"/>
              <a:gd name="connsiteY4" fmla="*/ 133911 h 6338829"/>
              <a:gd name="connsiteX5" fmla="*/ 457201 w 981537"/>
              <a:gd name="connsiteY5" fmla="*/ 1 h 6338829"/>
              <a:gd name="connsiteX6" fmla="*/ 457200 w 981537"/>
              <a:gd name="connsiteY6" fmla="*/ 0 h 6338829"/>
              <a:gd name="connsiteX7" fmla="*/ 457200 w 981537"/>
              <a:gd name="connsiteY7" fmla="*/ 0 h 6338829"/>
              <a:gd name="connsiteX8" fmla="*/ 780489 w 981537"/>
              <a:gd name="connsiteY8" fmla="*/ 133911 h 6338829"/>
              <a:gd name="connsiteX9" fmla="*/ 914399 w 981537"/>
              <a:gd name="connsiteY9" fmla="*/ 457201 h 6338829"/>
              <a:gd name="connsiteX10" fmla="*/ 981537 w 981537"/>
              <a:gd name="connsiteY10" fmla="*/ 6338829 h 6338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81537" h="6338829">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89058" y="4544471"/>
                  <a:pt x="981537" y="6338829"/>
                </a:cubicBezTo>
              </a:path>
            </a:pathLst>
          </a:custGeom>
          <a:solidFill>
            <a:schemeClr val="bg2">
              <a:lumMod val="40000"/>
              <a:lumOff val="60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nvGrpSpPr>
          <p:cNvPr id="5" name="Group 29"/>
          <p:cNvGrpSpPr/>
          <p:nvPr/>
        </p:nvGrpSpPr>
        <p:grpSpPr>
          <a:xfrm>
            <a:off x="787878" y="-970104"/>
            <a:ext cx="5636587" cy="2701922"/>
            <a:chOff x="787878" y="-970104"/>
            <a:chExt cx="5636587" cy="2701922"/>
          </a:xfrm>
        </p:grpSpPr>
        <p:sp>
          <p:nvSpPr>
            <p:cNvPr id="37" name="Oval 36"/>
            <p:cNvSpPr/>
            <p:nvPr/>
          </p:nvSpPr>
          <p:spPr>
            <a:xfrm>
              <a:off x="2382982" y="1122218"/>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2" name="Oval 41"/>
            <p:cNvSpPr/>
            <p:nvPr userDrawn="1"/>
          </p:nvSpPr>
          <p:spPr>
            <a:xfrm>
              <a:off x="2856954" y="76200"/>
              <a:ext cx="1023669" cy="838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1" name="Oval 40"/>
            <p:cNvSpPr/>
            <p:nvPr/>
          </p:nvSpPr>
          <p:spPr>
            <a:xfrm>
              <a:off x="1948131" y="46402"/>
              <a:ext cx="1023669" cy="86799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4" name="Pie 33"/>
            <p:cNvSpPr/>
            <p:nvPr/>
          </p:nvSpPr>
          <p:spPr>
            <a:xfrm>
              <a:off x="1219200" y="-765132"/>
              <a:ext cx="3505316" cy="1521076"/>
            </a:xfrm>
            <a:prstGeom prst="pie">
              <a:avLst>
                <a:gd name="adj1" fmla="val 22874"/>
                <a:gd name="adj2" fmla="val 1080188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6" name="Oval 35"/>
            <p:cNvSpPr/>
            <p:nvPr/>
          </p:nvSpPr>
          <p:spPr>
            <a:xfrm>
              <a:off x="2345120" y="141183"/>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8" name="Arc 37"/>
            <p:cNvSpPr/>
            <p:nvPr/>
          </p:nvSpPr>
          <p:spPr>
            <a:xfrm rot="12469977">
              <a:off x="1178780" y="-178449"/>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6" name="Pie 45"/>
            <p:cNvSpPr/>
            <p:nvPr/>
          </p:nvSpPr>
          <p:spPr>
            <a:xfrm rot="60000">
              <a:off x="787878" y="-198453"/>
              <a:ext cx="381000" cy="381000"/>
            </a:xfrm>
            <a:prstGeom prst="pie">
              <a:avLst>
                <a:gd name="adj1" fmla="val 21598475"/>
                <a:gd name="adj2" fmla="val 106342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7" name="Arc 46"/>
            <p:cNvSpPr/>
            <p:nvPr/>
          </p:nvSpPr>
          <p:spPr>
            <a:xfrm rot="6387309">
              <a:off x="4862250" y="-839605"/>
              <a:ext cx="1453063" cy="1671367"/>
            </a:xfrm>
            <a:prstGeom prst="arc">
              <a:avLst>
                <a:gd name="adj1" fmla="val 15214126"/>
                <a:gd name="adj2" fmla="val 44149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8" name="Oval 47"/>
            <p:cNvSpPr/>
            <p:nvPr/>
          </p:nvSpPr>
          <p:spPr>
            <a:xfrm>
              <a:off x="5362575" y="461226"/>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9" name="Oval 48"/>
            <p:cNvSpPr/>
            <p:nvPr/>
          </p:nvSpPr>
          <p:spPr>
            <a:xfrm>
              <a:off x="4800600" y="1524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0" name="Arc 39"/>
            <p:cNvSpPr/>
            <p:nvPr/>
          </p:nvSpPr>
          <p:spPr>
            <a:xfrm rot="6387309">
              <a:off x="3396216" y="-1040840"/>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0" name="Oval 49"/>
            <p:cNvSpPr/>
            <p:nvPr/>
          </p:nvSpPr>
          <p:spPr>
            <a:xfrm>
              <a:off x="6115050" y="590550"/>
              <a:ext cx="152400" cy="152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1" name="Oval 50"/>
            <p:cNvSpPr/>
            <p:nvPr/>
          </p:nvSpPr>
          <p:spPr>
            <a:xfrm>
              <a:off x="6191250" y="485775"/>
              <a:ext cx="104774" cy="1047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32" name="Rectangle 31"/>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rot="21042312">
            <a:off x="1022823" y="2961459"/>
            <a:ext cx="7551601" cy="1612607"/>
          </a:xfrm>
        </p:spPr>
        <p:txBody>
          <a:bodyPr anchor="b" anchorCtr="0">
            <a:noAutofit/>
          </a:bodyPr>
          <a:lstStyle>
            <a:lvl1pPr algn="l">
              <a:defRPr sz="4600">
                <a:solidFill>
                  <a:schemeClr val="bg1"/>
                </a:solidFill>
              </a:defRPr>
            </a:lvl1pPr>
          </a:lstStyle>
          <a:p>
            <a:r>
              <a:rPr lang="en-US" smtClean="0"/>
              <a:t>Click to edit Master title style</a:t>
            </a:r>
            <a:endParaRPr/>
          </a:p>
        </p:txBody>
      </p:sp>
      <p:sp>
        <p:nvSpPr>
          <p:cNvPr id="3" name="Subtitle 2"/>
          <p:cNvSpPr>
            <a:spLocks noGrp="1"/>
          </p:cNvSpPr>
          <p:nvPr>
            <p:ph type="subTitle" idx="1"/>
          </p:nvPr>
        </p:nvSpPr>
        <p:spPr>
          <a:xfrm rot="21060000">
            <a:off x="2550459" y="4704801"/>
            <a:ext cx="6400800" cy="914400"/>
          </a:xfrm>
        </p:spPr>
        <p:txBody>
          <a:bodyPr anchor="ctr" anchorCtr="0">
            <a:normAutofit/>
          </a:bodyPr>
          <a:lstStyle>
            <a:lvl1pPr marL="0" indent="0" algn="l">
              <a:spcAft>
                <a:spcPts val="0"/>
              </a:spcAft>
              <a:buNone/>
              <a:defRPr sz="2400">
                <a:solidFill>
                  <a:schemeClr val="bg1"/>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34" name="Rectangle 33"/>
          <p:cNvSpPr/>
          <p:nvPr/>
        </p:nvSpPr>
        <p:spPr>
          <a:xfrm>
            <a:off x="9144" y="2476500"/>
            <a:ext cx="9125712" cy="43688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6" name="Straight Connector 35"/>
          <p:cNvCxnSpPr/>
          <p:nvPr/>
        </p:nvCxnSpPr>
        <p:spPr>
          <a:xfrm>
            <a:off x="9144" y="24765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sp>
        <p:nvSpPr>
          <p:cNvPr id="5" name="Date Placeholder 4"/>
          <p:cNvSpPr>
            <a:spLocks noGrp="1"/>
          </p:cNvSpPr>
          <p:nvPr>
            <p:ph type="dt" sz="half" idx="10"/>
          </p:nvPr>
        </p:nvSpPr>
        <p:spPr/>
        <p:txBody>
          <a:bodyPr/>
          <a:lstStyle/>
          <a:p>
            <a:fld id="{9C3C32B9-F781-8246-A991-B2D36E1B8A26}" type="datetimeFigureOut">
              <a:rPr lang="en-US" smtClean="0"/>
              <a:pPr/>
              <a:t>8/11/11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E4DC75-DD7C-B644-A201-8933B786C4D7}" type="slidenum">
              <a:rPr lang="en-US" smtClean="0"/>
              <a:pPr/>
              <a:t>‹#›</a:t>
            </a:fld>
            <a:endParaRPr lang="en-US"/>
          </a:p>
        </p:txBody>
      </p:sp>
      <p:sp>
        <p:nvSpPr>
          <p:cNvPr id="2" name="Title 1"/>
          <p:cNvSpPr>
            <a:spLocks noGrp="1"/>
          </p:cNvSpPr>
          <p:nvPr>
            <p:ph type="title"/>
          </p:nvPr>
        </p:nvSpPr>
        <p:spPr>
          <a:xfrm>
            <a:off x="4477870" y="990600"/>
            <a:ext cx="3951755" cy="1431832"/>
          </a:xfrm>
        </p:spPr>
        <p:txBody>
          <a:bodyPr anchor="b"/>
          <a:lstStyle>
            <a:lvl1pPr algn="l">
              <a:lnSpc>
                <a:spcPct val="100000"/>
              </a:lnSpc>
              <a:defRPr sz="3000" b="0"/>
            </a:lvl1pPr>
          </a:lstStyle>
          <a:p>
            <a:r>
              <a:rPr lang="en-US" smtClean="0"/>
              <a:t>Click to edit Master title style</a:t>
            </a:r>
            <a:endParaRPr/>
          </a:p>
        </p:txBody>
      </p:sp>
      <p:sp>
        <p:nvSpPr>
          <p:cNvPr id="3" name="Picture Placeholder 2"/>
          <p:cNvSpPr>
            <a:spLocks noGrp="1"/>
          </p:cNvSpPr>
          <p:nvPr>
            <p:ph type="pic" idx="1"/>
          </p:nvPr>
        </p:nvSpPr>
        <p:spPr>
          <a:xfrm rot="21416935">
            <a:off x="414291" y="1321671"/>
            <a:ext cx="3703911" cy="5202978"/>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477870" y="2547938"/>
            <a:ext cx="3951755" cy="3700462"/>
          </a:xfrm>
        </p:spPr>
        <p:txBody>
          <a:bodyPr>
            <a:normAutofit/>
          </a:bodyPr>
          <a:lstStyle>
            <a:lvl1pPr marL="0" indent="0">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grpSp>
        <p:nvGrpSpPr>
          <p:cNvPr id="8" name="Group 33"/>
          <p:cNvGrpSpPr/>
          <p:nvPr/>
        </p:nvGrpSpPr>
        <p:grpSpPr>
          <a:xfrm>
            <a:off x="9144" y="3810000"/>
            <a:ext cx="9125712" cy="3035300"/>
            <a:chOff x="9144" y="3810000"/>
            <a:chExt cx="9125712" cy="3035300"/>
          </a:xfrm>
        </p:grpSpPr>
        <p:sp>
          <p:nvSpPr>
            <p:cNvPr id="35" name="Rectangle 34"/>
            <p:cNvSpPr/>
            <p:nvPr/>
          </p:nvSpPr>
          <p:spPr>
            <a:xfrm>
              <a:off x="9144" y="3810000"/>
              <a:ext cx="9125712" cy="30353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6" name="Straight Connector 35"/>
            <p:cNvCxnSpPr/>
            <p:nvPr/>
          </p:nvCxnSpPr>
          <p:spPr>
            <a:xfrm>
              <a:off x="9144" y="38100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grpSp>
      <p:sp>
        <p:nvSpPr>
          <p:cNvPr id="5" name="Date Placeholder 4"/>
          <p:cNvSpPr>
            <a:spLocks noGrp="1"/>
          </p:cNvSpPr>
          <p:nvPr>
            <p:ph type="dt" sz="half" idx="10"/>
          </p:nvPr>
        </p:nvSpPr>
        <p:spPr/>
        <p:txBody>
          <a:bodyPr/>
          <a:lstStyle/>
          <a:p>
            <a:fld id="{9C3C32B9-F781-8246-A991-B2D36E1B8A26}" type="datetimeFigureOut">
              <a:rPr lang="en-US" smtClean="0"/>
              <a:pPr/>
              <a:t>8/11/11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E4DC75-DD7C-B644-A201-8933B786C4D7}" type="slidenum">
              <a:rPr lang="en-US" smtClean="0"/>
              <a:pPr/>
              <a:t>‹#›</a:t>
            </a:fld>
            <a:endParaRPr lang="en-US"/>
          </a:p>
        </p:txBody>
      </p:sp>
      <p:sp>
        <p:nvSpPr>
          <p:cNvPr id="3" name="Picture Placeholder 2"/>
          <p:cNvSpPr>
            <a:spLocks noGrp="1"/>
          </p:cNvSpPr>
          <p:nvPr>
            <p:ph type="pic" idx="1"/>
          </p:nvPr>
        </p:nvSpPr>
        <p:spPr>
          <a:xfrm rot="21338992">
            <a:off x="2407361" y="921379"/>
            <a:ext cx="4329278" cy="3340716"/>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713232" y="5105399"/>
            <a:ext cx="7717536" cy="1281953"/>
          </a:xfrm>
        </p:spPr>
        <p:txBody>
          <a:bodyPr>
            <a:normAutofit/>
          </a:bodyPr>
          <a:lstStyle>
            <a:lvl1pPr marL="0" indent="0" algn="ctr">
              <a:spcBef>
                <a:spcPts val="300"/>
              </a:spcBef>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12788" y="4444533"/>
            <a:ext cx="7716838" cy="723620"/>
          </a:xfrm>
        </p:spPr>
        <p:txBody>
          <a:bodyPr anchor="b"/>
          <a:lstStyle>
            <a:lvl1pPr algn="ctr">
              <a:lnSpc>
                <a:spcPct val="100000"/>
              </a:lnSpc>
              <a:defRPr sz="3600" b="0"/>
            </a:lvl1pPr>
          </a:lstStyle>
          <a:p>
            <a:r>
              <a:rPr lang="en-US" smtClean="0"/>
              <a:t>Click to edit Master title style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2 Pictures above Caption">
    <p:spTree>
      <p:nvGrpSpPr>
        <p:cNvPr id="1" name=""/>
        <p:cNvGrpSpPr/>
        <p:nvPr/>
      </p:nvGrpSpPr>
      <p:grpSpPr>
        <a:xfrm>
          <a:off x="0" y="0"/>
          <a:ext cx="0" cy="0"/>
          <a:chOff x="0" y="0"/>
          <a:chExt cx="0" cy="0"/>
        </a:xfrm>
      </p:grpSpPr>
      <p:grpSp>
        <p:nvGrpSpPr>
          <p:cNvPr id="8" name="Group 35"/>
          <p:cNvGrpSpPr/>
          <p:nvPr/>
        </p:nvGrpSpPr>
        <p:grpSpPr>
          <a:xfrm>
            <a:off x="9144" y="3810000"/>
            <a:ext cx="9125712" cy="3035300"/>
            <a:chOff x="9144" y="3810000"/>
            <a:chExt cx="9125712" cy="3035300"/>
          </a:xfrm>
        </p:grpSpPr>
        <p:sp>
          <p:nvSpPr>
            <p:cNvPr id="33" name="Rectangle 32"/>
            <p:cNvSpPr/>
            <p:nvPr/>
          </p:nvSpPr>
          <p:spPr>
            <a:xfrm>
              <a:off x="9144" y="3810000"/>
              <a:ext cx="9125712" cy="30353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5" name="Straight Connector 34"/>
            <p:cNvCxnSpPr/>
            <p:nvPr/>
          </p:nvCxnSpPr>
          <p:spPr>
            <a:xfrm>
              <a:off x="9144" y="38100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grpSp>
      <p:sp>
        <p:nvSpPr>
          <p:cNvPr id="5" name="Date Placeholder 4"/>
          <p:cNvSpPr>
            <a:spLocks noGrp="1"/>
          </p:cNvSpPr>
          <p:nvPr>
            <p:ph type="dt" sz="half" idx="10"/>
          </p:nvPr>
        </p:nvSpPr>
        <p:spPr/>
        <p:txBody>
          <a:bodyPr/>
          <a:lstStyle/>
          <a:p>
            <a:fld id="{9C3C32B9-F781-8246-A991-B2D36E1B8A26}" type="datetimeFigureOut">
              <a:rPr lang="en-US" smtClean="0"/>
              <a:pPr/>
              <a:t>8/11/11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E4DC75-DD7C-B644-A201-8933B786C4D7}" type="slidenum">
              <a:rPr lang="en-US" smtClean="0"/>
              <a:pPr/>
              <a:t>‹#›</a:t>
            </a:fld>
            <a:endParaRPr lang="en-US"/>
          </a:p>
        </p:txBody>
      </p:sp>
      <p:sp>
        <p:nvSpPr>
          <p:cNvPr id="3" name="Picture Placeholder 2"/>
          <p:cNvSpPr>
            <a:spLocks noGrp="1"/>
          </p:cNvSpPr>
          <p:nvPr>
            <p:ph type="pic" idx="1"/>
          </p:nvPr>
        </p:nvSpPr>
        <p:spPr>
          <a:xfrm rot="21338992">
            <a:off x="4305320" y="997812"/>
            <a:ext cx="4329278" cy="3178754"/>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713232" y="5105399"/>
            <a:ext cx="7717536" cy="1281953"/>
          </a:xfrm>
        </p:spPr>
        <p:txBody>
          <a:bodyPr>
            <a:normAutofit/>
          </a:bodyPr>
          <a:lstStyle>
            <a:lvl1pPr marL="0" indent="0" algn="ctr">
              <a:spcBef>
                <a:spcPts val="300"/>
              </a:spcBef>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12788" y="4444533"/>
            <a:ext cx="7716838" cy="723620"/>
          </a:xfrm>
        </p:spPr>
        <p:txBody>
          <a:bodyPr anchor="b"/>
          <a:lstStyle>
            <a:lvl1pPr algn="ctr">
              <a:lnSpc>
                <a:spcPct val="100000"/>
              </a:lnSpc>
              <a:defRPr sz="3600" b="0"/>
            </a:lvl1pPr>
          </a:lstStyle>
          <a:p>
            <a:r>
              <a:rPr lang="en-US" smtClean="0"/>
              <a:t>Click to edit Master title style</a:t>
            </a:r>
            <a:endParaRPr/>
          </a:p>
        </p:txBody>
      </p:sp>
      <p:sp>
        <p:nvSpPr>
          <p:cNvPr id="34" name="Picture Placeholder 2"/>
          <p:cNvSpPr>
            <a:spLocks noGrp="1"/>
          </p:cNvSpPr>
          <p:nvPr>
            <p:ph type="pic" idx="13"/>
          </p:nvPr>
        </p:nvSpPr>
        <p:spPr>
          <a:xfrm rot="153739">
            <a:off x="451737" y="946831"/>
            <a:ext cx="4329278" cy="3178754"/>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8" name="Round Same Side Corner Rectangle 7"/>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normAutofit/>
          </a:bodyPr>
          <a:lstStyle>
            <a:lvl1pPr>
              <a:defRPr sz="2200"/>
            </a:lvl1pPr>
            <a:lvl2pPr>
              <a:defRPr sz="20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C3C32B9-F781-8246-A991-B2D36E1B8A26}" type="datetimeFigureOut">
              <a:rPr lang="en-US" smtClean="0"/>
              <a:pPr/>
              <a:t>8/11/11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E4DC75-DD7C-B644-A201-8933B786C4D7}"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8" name="Round Same Side Corner Rectangle 7"/>
          <p:cNvSpPr/>
          <p:nvPr/>
        </p:nvSpPr>
        <p:spPr>
          <a:xfrm>
            <a:off x="7299292" y="443753"/>
            <a:ext cx="1535425" cy="6400800"/>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Vertical Title 1"/>
          <p:cNvSpPr>
            <a:spLocks noGrp="1"/>
          </p:cNvSpPr>
          <p:nvPr>
            <p:ph type="title" orient="vert"/>
          </p:nvPr>
        </p:nvSpPr>
        <p:spPr>
          <a:xfrm>
            <a:off x="7318248" y="914400"/>
            <a:ext cx="1444752" cy="5486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12787" y="1183341"/>
            <a:ext cx="6104871" cy="521745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C3C32B9-F781-8246-A991-B2D36E1B8A26}" type="datetimeFigureOut">
              <a:rPr lang="en-US" smtClean="0"/>
              <a:pPr/>
              <a:t>8/11/11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E4DC75-DD7C-B644-A201-8933B786C4D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8" name="Round Same Side Corner Rectangle 7"/>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C3C32B9-F781-8246-A991-B2D36E1B8A26}" type="datetimeFigureOut">
              <a:rPr lang="en-US" smtClean="0"/>
              <a:pPr/>
              <a:t>8/11/11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E4DC75-DD7C-B644-A201-8933B786C4D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Title Slide with Picture">
    <p:spTree>
      <p:nvGrpSpPr>
        <p:cNvPr id="1" name=""/>
        <p:cNvGrpSpPr/>
        <p:nvPr/>
      </p:nvGrpSpPr>
      <p:grpSpPr>
        <a:xfrm>
          <a:off x="0" y="0"/>
          <a:ext cx="0" cy="0"/>
          <a:chOff x="0" y="0"/>
          <a:chExt cx="0" cy="0"/>
        </a:xfrm>
      </p:grpSpPr>
      <p:sp>
        <p:nvSpPr>
          <p:cNvPr id="34" name="Freeform 33"/>
          <p:cNvSpPr/>
          <p:nvPr/>
        </p:nvSpPr>
        <p:spPr>
          <a:xfrm rot="15660000">
            <a:off x="5179560" y="1837493"/>
            <a:ext cx="1040884" cy="7134813"/>
          </a:xfrm>
          <a:custGeom>
            <a:avLst/>
            <a:gdLst>
              <a:gd name="connsiteX0" fmla="*/ 498324 w 996648"/>
              <a:gd name="connsiteY0" fmla="*/ 0 h 6971904"/>
              <a:gd name="connsiteX1" fmla="*/ 498324 w 996648"/>
              <a:gd name="connsiteY1" fmla="*/ 0 h 6971904"/>
              <a:gd name="connsiteX2" fmla="*/ 850692 w 996648"/>
              <a:gd name="connsiteY2" fmla="*/ 145956 h 6971904"/>
              <a:gd name="connsiteX3" fmla="*/ 996647 w 996648"/>
              <a:gd name="connsiteY3" fmla="*/ 498325 h 6971904"/>
              <a:gd name="connsiteX4" fmla="*/ 996648 w 996648"/>
              <a:gd name="connsiteY4" fmla="*/ 6971904 h 6971904"/>
              <a:gd name="connsiteX5" fmla="*/ 996648 w 996648"/>
              <a:gd name="connsiteY5" fmla="*/ 6971904 h 6971904"/>
              <a:gd name="connsiteX6" fmla="*/ 996648 w 996648"/>
              <a:gd name="connsiteY6" fmla="*/ 6971904 h 6971904"/>
              <a:gd name="connsiteX7" fmla="*/ 0 w 996648"/>
              <a:gd name="connsiteY7" fmla="*/ 6971904 h 6971904"/>
              <a:gd name="connsiteX8" fmla="*/ 0 w 996648"/>
              <a:gd name="connsiteY8" fmla="*/ 6971904 h 6971904"/>
              <a:gd name="connsiteX9" fmla="*/ 0 w 996648"/>
              <a:gd name="connsiteY9" fmla="*/ 6971904 h 6971904"/>
              <a:gd name="connsiteX10" fmla="*/ 0 w 996648"/>
              <a:gd name="connsiteY10" fmla="*/ 498324 h 6971904"/>
              <a:gd name="connsiteX11" fmla="*/ 145956 w 996648"/>
              <a:gd name="connsiteY11" fmla="*/ 145956 h 6971904"/>
              <a:gd name="connsiteX12" fmla="*/ 498325 w 996648"/>
              <a:gd name="connsiteY12" fmla="*/ 1 h 6971904"/>
              <a:gd name="connsiteX13" fmla="*/ 498324 w 996648"/>
              <a:gd name="connsiteY13" fmla="*/ 0 h 6971904"/>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996648 w 1051569"/>
              <a:gd name="connsiteY5" fmla="*/ 6971904 h 7134903"/>
              <a:gd name="connsiteX6" fmla="*/ 1051569 w 1051569"/>
              <a:gd name="connsiteY6" fmla="*/ 7134903 h 7134903"/>
              <a:gd name="connsiteX7" fmla="*/ 0 w 1051569"/>
              <a:gd name="connsiteY7" fmla="*/ 6971904 h 7134903"/>
              <a:gd name="connsiteX8" fmla="*/ 0 w 1051569"/>
              <a:gd name="connsiteY8" fmla="*/ 6971904 h 7134903"/>
              <a:gd name="connsiteX9" fmla="*/ 0 w 1051569"/>
              <a:gd name="connsiteY9" fmla="*/ 6971904 h 7134903"/>
              <a:gd name="connsiteX10" fmla="*/ 0 w 1051569"/>
              <a:gd name="connsiteY10" fmla="*/ 498324 h 7134903"/>
              <a:gd name="connsiteX11" fmla="*/ 145956 w 1051569"/>
              <a:gd name="connsiteY11" fmla="*/ 145956 h 7134903"/>
              <a:gd name="connsiteX12" fmla="*/ 498325 w 1051569"/>
              <a:gd name="connsiteY12" fmla="*/ 1 h 7134903"/>
              <a:gd name="connsiteX13" fmla="*/ 498324 w 1051569"/>
              <a:gd name="connsiteY13"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1051569 w 1051569"/>
              <a:gd name="connsiteY5" fmla="*/ 7134903 h 7134903"/>
              <a:gd name="connsiteX6" fmla="*/ 0 w 1051569"/>
              <a:gd name="connsiteY6" fmla="*/ 6971904 h 7134903"/>
              <a:gd name="connsiteX7" fmla="*/ 0 w 1051569"/>
              <a:gd name="connsiteY7" fmla="*/ 6971904 h 7134903"/>
              <a:gd name="connsiteX8" fmla="*/ 0 w 1051569"/>
              <a:gd name="connsiteY8" fmla="*/ 6971904 h 7134903"/>
              <a:gd name="connsiteX9" fmla="*/ 0 w 1051569"/>
              <a:gd name="connsiteY9" fmla="*/ 498324 h 7134903"/>
              <a:gd name="connsiteX10" fmla="*/ 145956 w 1051569"/>
              <a:gd name="connsiteY10" fmla="*/ 145956 h 7134903"/>
              <a:gd name="connsiteX11" fmla="*/ 498325 w 1051569"/>
              <a:gd name="connsiteY11" fmla="*/ 1 h 7134903"/>
              <a:gd name="connsiteX12" fmla="*/ 498324 w 1051569"/>
              <a:gd name="connsiteY12" fmla="*/ 0 h 7134903"/>
              <a:gd name="connsiteX0" fmla="*/ 498324 w 1217677"/>
              <a:gd name="connsiteY0" fmla="*/ 0 h 7134903"/>
              <a:gd name="connsiteX1" fmla="*/ 498324 w 1217677"/>
              <a:gd name="connsiteY1" fmla="*/ 0 h 7134903"/>
              <a:gd name="connsiteX2" fmla="*/ 850692 w 1217677"/>
              <a:gd name="connsiteY2" fmla="*/ 145956 h 7134903"/>
              <a:gd name="connsiteX3" fmla="*/ 996647 w 1217677"/>
              <a:gd name="connsiteY3" fmla="*/ 498325 h 7134903"/>
              <a:gd name="connsiteX4" fmla="*/ 1051569 w 1217677"/>
              <a:gd name="connsiteY4" fmla="*/ 7134903 h 7134903"/>
              <a:gd name="connsiteX5" fmla="*/ 0 w 1217677"/>
              <a:gd name="connsiteY5" fmla="*/ 6971904 h 7134903"/>
              <a:gd name="connsiteX6" fmla="*/ 0 w 1217677"/>
              <a:gd name="connsiteY6" fmla="*/ 6971904 h 7134903"/>
              <a:gd name="connsiteX7" fmla="*/ 0 w 1217677"/>
              <a:gd name="connsiteY7" fmla="*/ 6971904 h 7134903"/>
              <a:gd name="connsiteX8" fmla="*/ 0 w 1217677"/>
              <a:gd name="connsiteY8" fmla="*/ 498324 h 7134903"/>
              <a:gd name="connsiteX9" fmla="*/ 145956 w 1217677"/>
              <a:gd name="connsiteY9" fmla="*/ 145956 h 7134903"/>
              <a:gd name="connsiteX10" fmla="*/ 498325 w 1217677"/>
              <a:gd name="connsiteY10" fmla="*/ 1 h 7134903"/>
              <a:gd name="connsiteX11" fmla="*/ 498324 w 1217677"/>
              <a:gd name="connsiteY11"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1051569 w 1051569"/>
              <a:gd name="connsiteY4" fmla="*/ 7134903 h 7134903"/>
              <a:gd name="connsiteX5" fmla="*/ 0 w 1051569"/>
              <a:gd name="connsiteY5" fmla="*/ 6971904 h 7134903"/>
              <a:gd name="connsiteX6" fmla="*/ 0 w 1051569"/>
              <a:gd name="connsiteY6" fmla="*/ 6971904 h 7134903"/>
              <a:gd name="connsiteX7" fmla="*/ 0 w 1051569"/>
              <a:gd name="connsiteY7" fmla="*/ 6971904 h 7134903"/>
              <a:gd name="connsiteX8" fmla="*/ 0 w 1051569"/>
              <a:gd name="connsiteY8" fmla="*/ 498324 h 7134903"/>
              <a:gd name="connsiteX9" fmla="*/ 145956 w 1051569"/>
              <a:gd name="connsiteY9" fmla="*/ 145956 h 7134903"/>
              <a:gd name="connsiteX10" fmla="*/ 498325 w 1051569"/>
              <a:gd name="connsiteY10" fmla="*/ 1 h 7134903"/>
              <a:gd name="connsiteX11" fmla="*/ 498324 w 1051569"/>
              <a:gd name="connsiteY11" fmla="*/ 0 h 7134903"/>
              <a:gd name="connsiteX0" fmla="*/ 0 w 1143009"/>
              <a:gd name="connsiteY0" fmla="*/ 6971904 h 7226343"/>
              <a:gd name="connsiteX1" fmla="*/ 0 w 1143009"/>
              <a:gd name="connsiteY1" fmla="*/ 6971904 h 7226343"/>
              <a:gd name="connsiteX2" fmla="*/ 0 w 1143009"/>
              <a:gd name="connsiteY2" fmla="*/ 6971904 h 7226343"/>
              <a:gd name="connsiteX3" fmla="*/ 0 w 1143009"/>
              <a:gd name="connsiteY3" fmla="*/ 498324 h 7226343"/>
              <a:gd name="connsiteX4" fmla="*/ 145956 w 1143009"/>
              <a:gd name="connsiteY4" fmla="*/ 145956 h 7226343"/>
              <a:gd name="connsiteX5" fmla="*/ 498325 w 1143009"/>
              <a:gd name="connsiteY5" fmla="*/ 1 h 7226343"/>
              <a:gd name="connsiteX6" fmla="*/ 498324 w 1143009"/>
              <a:gd name="connsiteY6" fmla="*/ 0 h 7226343"/>
              <a:gd name="connsiteX7" fmla="*/ 498324 w 1143009"/>
              <a:gd name="connsiteY7" fmla="*/ 0 h 7226343"/>
              <a:gd name="connsiteX8" fmla="*/ 850692 w 1143009"/>
              <a:gd name="connsiteY8" fmla="*/ 145956 h 7226343"/>
              <a:gd name="connsiteX9" fmla="*/ 996647 w 1143009"/>
              <a:gd name="connsiteY9" fmla="*/ 498325 h 7226343"/>
              <a:gd name="connsiteX10" fmla="*/ 1143009 w 1143009"/>
              <a:gd name="connsiteY10" fmla="*/ 7226343 h 7226343"/>
              <a:gd name="connsiteX0" fmla="*/ 0 w 1095577"/>
              <a:gd name="connsiteY0" fmla="*/ 6971904 h 7197301"/>
              <a:gd name="connsiteX1" fmla="*/ 0 w 1095577"/>
              <a:gd name="connsiteY1" fmla="*/ 6971904 h 7197301"/>
              <a:gd name="connsiteX2" fmla="*/ 0 w 1095577"/>
              <a:gd name="connsiteY2" fmla="*/ 6971904 h 7197301"/>
              <a:gd name="connsiteX3" fmla="*/ 0 w 1095577"/>
              <a:gd name="connsiteY3" fmla="*/ 498324 h 7197301"/>
              <a:gd name="connsiteX4" fmla="*/ 145956 w 1095577"/>
              <a:gd name="connsiteY4" fmla="*/ 145956 h 7197301"/>
              <a:gd name="connsiteX5" fmla="*/ 498325 w 1095577"/>
              <a:gd name="connsiteY5" fmla="*/ 1 h 7197301"/>
              <a:gd name="connsiteX6" fmla="*/ 498324 w 1095577"/>
              <a:gd name="connsiteY6" fmla="*/ 0 h 7197301"/>
              <a:gd name="connsiteX7" fmla="*/ 498324 w 1095577"/>
              <a:gd name="connsiteY7" fmla="*/ 0 h 7197301"/>
              <a:gd name="connsiteX8" fmla="*/ 850692 w 1095577"/>
              <a:gd name="connsiteY8" fmla="*/ 145956 h 7197301"/>
              <a:gd name="connsiteX9" fmla="*/ 996647 w 1095577"/>
              <a:gd name="connsiteY9" fmla="*/ 498325 h 7197301"/>
              <a:gd name="connsiteX10" fmla="*/ 1095577 w 1095577"/>
              <a:gd name="connsiteY10" fmla="*/ 7197301 h 7197301"/>
              <a:gd name="connsiteX0" fmla="*/ 0 w 1045874"/>
              <a:gd name="connsiteY0" fmla="*/ 6971904 h 7103308"/>
              <a:gd name="connsiteX1" fmla="*/ 0 w 1045874"/>
              <a:gd name="connsiteY1" fmla="*/ 6971904 h 7103308"/>
              <a:gd name="connsiteX2" fmla="*/ 0 w 1045874"/>
              <a:gd name="connsiteY2" fmla="*/ 6971904 h 7103308"/>
              <a:gd name="connsiteX3" fmla="*/ 0 w 1045874"/>
              <a:gd name="connsiteY3" fmla="*/ 498324 h 7103308"/>
              <a:gd name="connsiteX4" fmla="*/ 145956 w 1045874"/>
              <a:gd name="connsiteY4" fmla="*/ 145956 h 7103308"/>
              <a:gd name="connsiteX5" fmla="*/ 498325 w 1045874"/>
              <a:gd name="connsiteY5" fmla="*/ 1 h 7103308"/>
              <a:gd name="connsiteX6" fmla="*/ 498324 w 1045874"/>
              <a:gd name="connsiteY6" fmla="*/ 0 h 7103308"/>
              <a:gd name="connsiteX7" fmla="*/ 498324 w 1045874"/>
              <a:gd name="connsiteY7" fmla="*/ 0 h 7103308"/>
              <a:gd name="connsiteX8" fmla="*/ 850692 w 1045874"/>
              <a:gd name="connsiteY8" fmla="*/ 145956 h 7103308"/>
              <a:gd name="connsiteX9" fmla="*/ 996647 w 1045874"/>
              <a:gd name="connsiteY9" fmla="*/ 498325 h 7103308"/>
              <a:gd name="connsiteX10" fmla="*/ 1045874 w 1045874"/>
              <a:gd name="connsiteY10" fmla="*/ 7103308 h 7103308"/>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0884" h="7134813">
                <a:moveTo>
                  <a:pt x="0" y="6971904"/>
                </a:moveTo>
                <a:lnTo>
                  <a:pt x="0" y="6971904"/>
                </a:lnTo>
                <a:lnTo>
                  <a:pt x="0" y="6971904"/>
                </a:lnTo>
                <a:lnTo>
                  <a:pt x="0" y="498324"/>
                </a:lnTo>
                <a:cubicBezTo>
                  <a:pt x="0" y="366160"/>
                  <a:pt x="52502" y="239410"/>
                  <a:pt x="145956" y="145956"/>
                </a:cubicBezTo>
                <a:cubicBezTo>
                  <a:pt x="239410" y="52502"/>
                  <a:pt x="366161" y="1"/>
                  <a:pt x="498325" y="1"/>
                </a:cubicBezTo>
                <a:lnTo>
                  <a:pt x="498324" y="0"/>
                </a:lnTo>
                <a:lnTo>
                  <a:pt x="498324" y="0"/>
                </a:lnTo>
                <a:cubicBezTo>
                  <a:pt x="630488" y="0"/>
                  <a:pt x="757238" y="52502"/>
                  <a:pt x="850692" y="145956"/>
                </a:cubicBezTo>
                <a:cubicBezTo>
                  <a:pt x="944146" y="239410"/>
                  <a:pt x="996647" y="366161"/>
                  <a:pt x="996647" y="498325"/>
                </a:cubicBezTo>
                <a:cubicBezTo>
                  <a:pt x="1030126" y="1663149"/>
                  <a:pt x="1037566" y="5867764"/>
                  <a:pt x="1040884" y="7134813"/>
                </a:cubicBezTo>
              </a:path>
            </a:pathLst>
          </a:custGeom>
          <a:solidFill>
            <a:schemeClr val="tx2">
              <a:alpha val="60000"/>
            </a:schemeClr>
          </a:solidFill>
          <a:ln>
            <a:solidFill>
              <a:schemeClr val="bg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8" name="Picture 7" descr="TitleSlideOverlay.png"/>
          <p:cNvPicPr>
            <a:picLocks noChangeAspect="1"/>
          </p:cNvPicPr>
          <p:nvPr/>
        </p:nvPicPr>
        <p:blipFill>
          <a:blip r:embed="rId2"/>
          <a:stretch>
            <a:fillRect/>
          </a:stretch>
        </p:blipFill>
        <p:spPr>
          <a:xfrm>
            <a:off x="0" y="0"/>
            <a:ext cx="9144000" cy="6858000"/>
          </a:xfrm>
          <a:prstGeom prst="rect">
            <a:avLst/>
          </a:prstGeom>
          <a:ln>
            <a:noFill/>
          </a:ln>
        </p:spPr>
      </p:pic>
      <p:grpSp>
        <p:nvGrpSpPr>
          <p:cNvPr id="3" name="Group 26"/>
          <p:cNvGrpSpPr/>
          <p:nvPr/>
        </p:nvGrpSpPr>
        <p:grpSpPr>
          <a:xfrm>
            <a:off x="787878" y="-970104"/>
            <a:ext cx="5636587" cy="2701922"/>
            <a:chOff x="787878" y="-970104"/>
            <a:chExt cx="5636587" cy="2701922"/>
          </a:xfrm>
        </p:grpSpPr>
        <p:sp>
          <p:nvSpPr>
            <p:cNvPr id="31" name="Oval 30"/>
            <p:cNvSpPr/>
            <p:nvPr/>
          </p:nvSpPr>
          <p:spPr>
            <a:xfrm>
              <a:off x="2382982" y="1122218"/>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2" name="Oval 31"/>
            <p:cNvSpPr/>
            <p:nvPr/>
          </p:nvSpPr>
          <p:spPr>
            <a:xfrm>
              <a:off x="2856954" y="76200"/>
              <a:ext cx="1023669" cy="838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3" name="Oval 32"/>
            <p:cNvSpPr/>
            <p:nvPr/>
          </p:nvSpPr>
          <p:spPr>
            <a:xfrm>
              <a:off x="1948131" y="46402"/>
              <a:ext cx="1023669" cy="86799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5" name="Pie 34"/>
            <p:cNvSpPr/>
            <p:nvPr/>
          </p:nvSpPr>
          <p:spPr>
            <a:xfrm>
              <a:off x="1219200" y="-765132"/>
              <a:ext cx="3505316" cy="1521076"/>
            </a:xfrm>
            <a:prstGeom prst="pie">
              <a:avLst>
                <a:gd name="adj1" fmla="val 22874"/>
                <a:gd name="adj2" fmla="val 1080188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9" name="Oval 38"/>
            <p:cNvSpPr/>
            <p:nvPr/>
          </p:nvSpPr>
          <p:spPr>
            <a:xfrm>
              <a:off x="2345120" y="141183"/>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3" name="Arc 42"/>
            <p:cNvSpPr/>
            <p:nvPr/>
          </p:nvSpPr>
          <p:spPr>
            <a:xfrm rot="12469977">
              <a:off x="1178780" y="-178449"/>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4" name="Pie 43"/>
            <p:cNvSpPr/>
            <p:nvPr/>
          </p:nvSpPr>
          <p:spPr>
            <a:xfrm rot="60000">
              <a:off x="787878" y="-198453"/>
              <a:ext cx="381000" cy="381000"/>
            </a:xfrm>
            <a:prstGeom prst="pie">
              <a:avLst>
                <a:gd name="adj1" fmla="val 21598475"/>
                <a:gd name="adj2" fmla="val 106342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5" name="Arc 44"/>
            <p:cNvSpPr/>
            <p:nvPr/>
          </p:nvSpPr>
          <p:spPr>
            <a:xfrm rot="6387309">
              <a:off x="4862250" y="-839605"/>
              <a:ext cx="1453063" cy="1671367"/>
            </a:xfrm>
            <a:prstGeom prst="arc">
              <a:avLst>
                <a:gd name="adj1" fmla="val 15214126"/>
                <a:gd name="adj2" fmla="val 44149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3" name="Oval 52"/>
            <p:cNvSpPr/>
            <p:nvPr/>
          </p:nvSpPr>
          <p:spPr>
            <a:xfrm>
              <a:off x="5362575" y="461226"/>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4" name="Oval 53"/>
            <p:cNvSpPr/>
            <p:nvPr/>
          </p:nvSpPr>
          <p:spPr>
            <a:xfrm>
              <a:off x="4800600" y="1524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5" name="Arc 54"/>
            <p:cNvSpPr/>
            <p:nvPr/>
          </p:nvSpPr>
          <p:spPr>
            <a:xfrm rot="6387309">
              <a:off x="3396216" y="-1040840"/>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6" name="Oval 55"/>
            <p:cNvSpPr/>
            <p:nvPr/>
          </p:nvSpPr>
          <p:spPr>
            <a:xfrm>
              <a:off x="6115050" y="590550"/>
              <a:ext cx="152400" cy="152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7" name="Oval 56"/>
            <p:cNvSpPr/>
            <p:nvPr/>
          </p:nvSpPr>
          <p:spPr>
            <a:xfrm>
              <a:off x="6191250" y="485775"/>
              <a:ext cx="104774" cy="1047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5" name="Freeform 24"/>
          <p:cNvSpPr/>
          <p:nvPr/>
        </p:nvSpPr>
        <p:spPr>
          <a:xfrm rot="15660000">
            <a:off x="5752786" y="67657"/>
            <a:ext cx="967012" cy="6030348"/>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bg2">
              <a:lumMod val="40000"/>
              <a:lumOff val="60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Freeform 20"/>
          <p:cNvSpPr/>
          <p:nvPr/>
        </p:nvSpPr>
        <p:spPr>
          <a:xfrm rot="15669120">
            <a:off x="4038986" y="-17105"/>
            <a:ext cx="1788669" cy="8821162"/>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132845 w 2209695"/>
              <a:gd name="connsiteY0" fmla="*/ 885693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70836 w 2209695"/>
              <a:gd name="connsiteY0" fmla="*/ 8848823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70836" y="8848823"/>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Freeform 25"/>
          <p:cNvSpPr/>
          <p:nvPr/>
        </p:nvSpPr>
        <p:spPr>
          <a:xfrm rot="15660000">
            <a:off x="6127955" y="621077"/>
            <a:ext cx="932370" cy="5296611"/>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tx2">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Freeform 23"/>
          <p:cNvSpPr/>
          <p:nvPr/>
        </p:nvSpPr>
        <p:spPr>
          <a:xfrm rot="15660000">
            <a:off x="5624128" y="78644"/>
            <a:ext cx="962833" cy="632018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rgbClr val="073779">
              <a:alpha val="50000"/>
            </a:srgbClr>
          </a:solidFill>
          <a:ln w="25400">
            <a:solidFill>
              <a:schemeClr val="accent2">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Freeform 27"/>
          <p:cNvSpPr/>
          <p:nvPr/>
        </p:nvSpPr>
        <p:spPr>
          <a:xfrm rot="15660000">
            <a:off x="6395227" y="411412"/>
            <a:ext cx="552099" cy="5104822"/>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099" h="5109912">
                <a:moveTo>
                  <a:pt x="0" y="5016061"/>
                </a:moveTo>
                <a:lnTo>
                  <a:pt x="0" y="5016061"/>
                </a:lnTo>
                <a:lnTo>
                  <a:pt x="0" y="251460"/>
                </a:ln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36054" y="5039297"/>
                  <a:pt x="552099" y="5109912"/>
                </a:cubicBezTo>
              </a:path>
            </a:pathLst>
          </a:custGeom>
          <a:solidFill>
            <a:schemeClr val="accent1">
              <a:alpha val="30000"/>
            </a:schemeClr>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9" name="Freeform 28"/>
          <p:cNvSpPr/>
          <p:nvPr/>
        </p:nvSpPr>
        <p:spPr>
          <a:xfrm rot="15660000">
            <a:off x="7468982" y="1865445"/>
            <a:ext cx="528237" cy="2948568"/>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328 w 552099"/>
              <a:gd name="connsiteY1" fmla="*/ 2862849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328 w 552099"/>
              <a:gd name="connsiteY0" fmla="*/ 2862849 h 5109912"/>
              <a:gd name="connsiteX1" fmla="*/ 0 w 552099"/>
              <a:gd name="connsiteY1" fmla="*/ 251460 h 5109912"/>
              <a:gd name="connsiteX2" fmla="*/ 73651 w 552099"/>
              <a:gd name="connsiteY2" fmla="*/ 73651 h 5109912"/>
              <a:gd name="connsiteX3" fmla="*/ 251460 w 552099"/>
              <a:gd name="connsiteY3" fmla="*/ 0 h 5109912"/>
              <a:gd name="connsiteX4" fmla="*/ 251460 w 552099"/>
              <a:gd name="connsiteY4" fmla="*/ 0 h 5109912"/>
              <a:gd name="connsiteX5" fmla="*/ 429269 w 552099"/>
              <a:gd name="connsiteY5" fmla="*/ 73651 h 5109912"/>
              <a:gd name="connsiteX6" fmla="*/ 502920 w 552099"/>
              <a:gd name="connsiteY6" fmla="*/ 251460 h 5109912"/>
              <a:gd name="connsiteX7" fmla="*/ 552099 w 552099"/>
              <a:gd name="connsiteY7" fmla="*/ 5109912 h 5109912"/>
              <a:gd name="connsiteX0" fmla="*/ 328 w 543353"/>
              <a:gd name="connsiteY0" fmla="*/ 2862849 h 2928006"/>
              <a:gd name="connsiteX1" fmla="*/ 0 w 543353"/>
              <a:gd name="connsiteY1" fmla="*/ 251460 h 2928006"/>
              <a:gd name="connsiteX2" fmla="*/ 73651 w 543353"/>
              <a:gd name="connsiteY2" fmla="*/ 73651 h 2928006"/>
              <a:gd name="connsiteX3" fmla="*/ 251460 w 543353"/>
              <a:gd name="connsiteY3" fmla="*/ 0 h 2928006"/>
              <a:gd name="connsiteX4" fmla="*/ 251460 w 543353"/>
              <a:gd name="connsiteY4" fmla="*/ 0 h 2928006"/>
              <a:gd name="connsiteX5" fmla="*/ 429269 w 543353"/>
              <a:gd name="connsiteY5" fmla="*/ 73651 h 2928006"/>
              <a:gd name="connsiteX6" fmla="*/ 502920 w 543353"/>
              <a:gd name="connsiteY6" fmla="*/ 251460 h 2928006"/>
              <a:gd name="connsiteX7" fmla="*/ 543353 w 543353"/>
              <a:gd name="connsiteY7" fmla="*/ 2928006 h 2928006"/>
              <a:gd name="connsiteX0" fmla="*/ 328 w 537043"/>
              <a:gd name="connsiteY0" fmla="*/ 2862849 h 2967890"/>
              <a:gd name="connsiteX1" fmla="*/ 0 w 537043"/>
              <a:gd name="connsiteY1" fmla="*/ 251460 h 2967890"/>
              <a:gd name="connsiteX2" fmla="*/ 73651 w 537043"/>
              <a:gd name="connsiteY2" fmla="*/ 73651 h 2967890"/>
              <a:gd name="connsiteX3" fmla="*/ 251460 w 537043"/>
              <a:gd name="connsiteY3" fmla="*/ 0 h 2967890"/>
              <a:gd name="connsiteX4" fmla="*/ 251460 w 537043"/>
              <a:gd name="connsiteY4" fmla="*/ 0 h 2967890"/>
              <a:gd name="connsiteX5" fmla="*/ 429269 w 537043"/>
              <a:gd name="connsiteY5" fmla="*/ 73651 h 2967890"/>
              <a:gd name="connsiteX6" fmla="*/ 502920 w 537043"/>
              <a:gd name="connsiteY6" fmla="*/ 251460 h 2967890"/>
              <a:gd name="connsiteX7" fmla="*/ 537043 w 537043"/>
              <a:gd name="connsiteY7" fmla="*/ 2967890 h 2967890"/>
              <a:gd name="connsiteX0" fmla="*/ 328 w 528237"/>
              <a:gd name="connsiteY0" fmla="*/ 2862849 h 2951509"/>
              <a:gd name="connsiteX1" fmla="*/ 0 w 528237"/>
              <a:gd name="connsiteY1" fmla="*/ 251460 h 2951509"/>
              <a:gd name="connsiteX2" fmla="*/ 73651 w 528237"/>
              <a:gd name="connsiteY2" fmla="*/ 73651 h 2951509"/>
              <a:gd name="connsiteX3" fmla="*/ 251460 w 528237"/>
              <a:gd name="connsiteY3" fmla="*/ 0 h 2951509"/>
              <a:gd name="connsiteX4" fmla="*/ 251460 w 528237"/>
              <a:gd name="connsiteY4" fmla="*/ 0 h 2951509"/>
              <a:gd name="connsiteX5" fmla="*/ 429269 w 528237"/>
              <a:gd name="connsiteY5" fmla="*/ 73651 h 2951509"/>
              <a:gd name="connsiteX6" fmla="*/ 502920 w 528237"/>
              <a:gd name="connsiteY6" fmla="*/ 251460 h 2951509"/>
              <a:gd name="connsiteX7" fmla="*/ 524305 w 528237"/>
              <a:gd name="connsiteY7" fmla="*/ 2951509 h 2951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8237" h="2951509">
                <a:moveTo>
                  <a:pt x="328" y="2862849"/>
                </a:moveTo>
                <a:cubicBezTo>
                  <a:pt x="219" y="1992386"/>
                  <a:pt x="109" y="1121923"/>
                  <a:pt x="0" y="251460"/>
                </a:cubicBez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05702" y="918020"/>
                  <a:pt x="524305" y="2951509"/>
                </a:cubicBezTo>
              </a:path>
            </a:pathLst>
          </a:custGeom>
          <a:solidFill>
            <a:schemeClr val="accent1"/>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ctrTitle"/>
          </p:nvPr>
        </p:nvSpPr>
        <p:spPr>
          <a:xfrm rot="21042312">
            <a:off x="1248863" y="3564661"/>
            <a:ext cx="7324068" cy="1612607"/>
          </a:xfrm>
        </p:spPr>
        <p:txBody>
          <a:bodyPr anchor="b" anchorCtr="0">
            <a:noAutofit/>
          </a:bodyPr>
          <a:lstStyle>
            <a:lvl1pPr algn="l">
              <a:defRPr sz="4600">
                <a:solidFill>
                  <a:schemeClr val="bg1"/>
                </a:solidFill>
              </a:defRPr>
            </a:lvl1pPr>
          </a:lstStyle>
          <a:p>
            <a:r>
              <a:rPr lang="en-US" smtClean="0"/>
              <a:t>Click to edit Master title style</a:t>
            </a:r>
            <a:endParaRPr/>
          </a:p>
        </p:txBody>
      </p:sp>
      <p:sp>
        <p:nvSpPr>
          <p:cNvPr id="30" name="Picture Placeholder 2"/>
          <p:cNvSpPr>
            <a:spLocks noGrp="1"/>
          </p:cNvSpPr>
          <p:nvPr>
            <p:ph type="pic" idx="13"/>
          </p:nvPr>
        </p:nvSpPr>
        <p:spPr>
          <a:xfrm rot="21068552">
            <a:off x="914505" y="836686"/>
            <a:ext cx="3923711" cy="2804658"/>
          </a:xfrm>
          <a:prstGeom prst="roundRect">
            <a:avLst>
              <a:gd name="adj" fmla="val 7476"/>
            </a:avLst>
          </a:prstGeom>
          <a:ln w="63500">
            <a:solidFill>
              <a:schemeClr val="accent2"/>
            </a:solidFill>
          </a:ln>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58" name="Rectangle 57"/>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6" name="Subtitle 2"/>
          <p:cNvSpPr>
            <a:spLocks noGrp="1"/>
          </p:cNvSpPr>
          <p:nvPr>
            <p:ph type="subTitle" idx="1"/>
          </p:nvPr>
        </p:nvSpPr>
        <p:spPr>
          <a:xfrm rot="21060000">
            <a:off x="2550459" y="4990824"/>
            <a:ext cx="6400800" cy="914400"/>
          </a:xfrm>
        </p:spPr>
        <p:txBody>
          <a:bodyPr anchor="ctr" anchorCtr="0">
            <a:normAutofit/>
          </a:bodyPr>
          <a:lstStyle>
            <a:lvl1pPr marL="0" indent="0" algn="l">
              <a:spcAft>
                <a:spcPts val="300"/>
              </a:spcAft>
              <a:buNone/>
              <a:defRPr sz="2400">
                <a:solidFill>
                  <a:schemeClr val="bg1"/>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pic>
        <p:nvPicPr>
          <p:cNvPr id="7" name="Picture 6" descr="SectionHeaderOverlay.png"/>
          <p:cNvPicPr>
            <a:picLocks noChangeAspect="1"/>
          </p:cNvPicPr>
          <p:nvPr/>
        </p:nvPicPr>
        <p:blipFill>
          <a:blip r:embed="rId2"/>
          <a:stretch>
            <a:fillRect/>
          </a:stretch>
        </p:blipFill>
        <p:spPr>
          <a:xfrm>
            <a:off x="0" y="0"/>
            <a:ext cx="9144000" cy="6858000"/>
          </a:xfrm>
          <a:prstGeom prst="rect">
            <a:avLst/>
          </a:prstGeom>
        </p:spPr>
      </p:pic>
      <p:sp>
        <p:nvSpPr>
          <p:cNvPr id="43" name="Freeform 42"/>
          <p:cNvSpPr/>
          <p:nvPr/>
        </p:nvSpPr>
        <p:spPr>
          <a:xfrm rot="4809906">
            <a:off x="3408662" y="1817251"/>
            <a:ext cx="1100209" cy="8104720"/>
          </a:xfrm>
          <a:custGeom>
            <a:avLst/>
            <a:gdLst>
              <a:gd name="connsiteX0" fmla="*/ 533400 w 1066800"/>
              <a:gd name="connsiteY0" fmla="*/ 0 h 8120268"/>
              <a:gd name="connsiteX1" fmla="*/ 533400 w 1066800"/>
              <a:gd name="connsiteY1" fmla="*/ 0 h 8120268"/>
              <a:gd name="connsiteX2" fmla="*/ 910571 w 1066800"/>
              <a:gd name="connsiteY2" fmla="*/ 156230 h 8120268"/>
              <a:gd name="connsiteX3" fmla="*/ 1066800 w 1066800"/>
              <a:gd name="connsiteY3" fmla="*/ 533401 h 8120268"/>
              <a:gd name="connsiteX4" fmla="*/ 1066800 w 1066800"/>
              <a:gd name="connsiteY4" fmla="*/ 8120268 h 8120268"/>
              <a:gd name="connsiteX5" fmla="*/ 1066800 w 1066800"/>
              <a:gd name="connsiteY5" fmla="*/ 8120268 h 8120268"/>
              <a:gd name="connsiteX6" fmla="*/ 1066800 w 1066800"/>
              <a:gd name="connsiteY6" fmla="*/ 8120268 h 8120268"/>
              <a:gd name="connsiteX7" fmla="*/ 0 w 1066800"/>
              <a:gd name="connsiteY7" fmla="*/ 8120268 h 8120268"/>
              <a:gd name="connsiteX8" fmla="*/ 0 w 1066800"/>
              <a:gd name="connsiteY8" fmla="*/ 8120268 h 8120268"/>
              <a:gd name="connsiteX9" fmla="*/ 0 w 1066800"/>
              <a:gd name="connsiteY9" fmla="*/ 8120268 h 8120268"/>
              <a:gd name="connsiteX10" fmla="*/ 0 w 1066800"/>
              <a:gd name="connsiteY10" fmla="*/ 533400 h 8120268"/>
              <a:gd name="connsiteX11" fmla="*/ 156230 w 1066800"/>
              <a:gd name="connsiteY11" fmla="*/ 156229 h 8120268"/>
              <a:gd name="connsiteX12" fmla="*/ 533401 w 1066800"/>
              <a:gd name="connsiteY12" fmla="*/ 0 h 8120268"/>
              <a:gd name="connsiteX13" fmla="*/ 533400 w 1066800"/>
              <a:gd name="connsiteY13" fmla="*/ 0 h 8120268"/>
              <a:gd name="connsiteX0" fmla="*/ 533400 w 1109411"/>
              <a:gd name="connsiteY0" fmla="*/ 602505 h 8722773"/>
              <a:gd name="connsiteX1" fmla="*/ 533400 w 1109411"/>
              <a:gd name="connsiteY1" fmla="*/ 602505 h 8722773"/>
              <a:gd name="connsiteX2" fmla="*/ 910571 w 1109411"/>
              <a:gd name="connsiteY2" fmla="*/ 758735 h 8722773"/>
              <a:gd name="connsiteX3" fmla="*/ 1066800 w 1109411"/>
              <a:gd name="connsiteY3" fmla="*/ 1135906 h 8722773"/>
              <a:gd name="connsiteX4" fmla="*/ 1109048 w 1109411"/>
              <a:gd name="connsiteY4" fmla="*/ 7478466 h 8722773"/>
              <a:gd name="connsiteX5" fmla="*/ 1066800 w 1109411"/>
              <a:gd name="connsiteY5" fmla="*/ 8722773 h 8722773"/>
              <a:gd name="connsiteX6" fmla="*/ 1066800 w 1109411"/>
              <a:gd name="connsiteY6" fmla="*/ 8722773 h 8722773"/>
              <a:gd name="connsiteX7" fmla="*/ 1066800 w 1109411"/>
              <a:gd name="connsiteY7" fmla="*/ 8722773 h 8722773"/>
              <a:gd name="connsiteX8" fmla="*/ 0 w 1109411"/>
              <a:gd name="connsiteY8" fmla="*/ 8722773 h 8722773"/>
              <a:gd name="connsiteX9" fmla="*/ 0 w 1109411"/>
              <a:gd name="connsiteY9" fmla="*/ 8722773 h 8722773"/>
              <a:gd name="connsiteX10" fmla="*/ 0 w 1109411"/>
              <a:gd name="connsiteY10" fmla="*/ 8722773 h 8722773"/>
              <a:gd name="connsiteX11" fmla="*/ 0 w 1109411"/>
              <a:gd name="connsiteY11" fmla="*/ 1135905 h 8722773"/>
              <a:gd name="connsiteX12" fmla="*/ 156230 w 1109411"/>
              <a:gd name="connsiteY12" fmla="*/ 758734 h 8722773"/>
              <a:gd name="connsiteX13" fmla="*/ 533401 w 1109411"/>
              <a:gd name="connsiteY13" fmla="*/ 602505 h 8722773"/>
              <a:gd name="connsiteX14" fmla="*/ 533400 w 1109411"/>
              <a:gd name="connsiteY14" fmla="*/ 602505 h 8722773"/>
              <a:gd name="connsiteX0" fmla="*/ 533400 w 1109411"/>
              <a:gd name="connsiteY0" fmla="*/ 602505 h 8722773"/>
              <a:gd name="connsiteX1" fmla="*/ 533400 w 1109411"/>
              <a:gd name="connsiteY1" fmla="*/ 602505 h 8722773"/>
              <a:gd name="connsiteX2" fmla="*/ 910571 w 1109411"/>
              <a:gd name="connsiteY2" fmla="*/ 758735 h 8722773"/>
              <a:gd name="connsiteX3" fmla="*/ 1066800 w 1109411"/>
              <a:gd name="connsiteY3" fmla="*/ 1135906 h 8722773"/>
              <a:gd name="connsiteX4" fmla="*/ 1109048 w 1109411"/>
              <a:gd name="connsiteY4" fmla="*/ 7478466 h 8722773"/>
              <a:gd name="connsiteX5" fmla="*/ 1066800 w 1109411"/>
              <a:gd name="connsiteY5" fmla="*/ 8722773 h 8722773"/>
              <a:gd name="connsiteX6" fmla="*/ 1066800 w 1109411"/>
              <a:gd name="connsiteY6" fmla="*/ 8722773 h 8722773"/>
              <a:gd name="connsiteX7" fmla="*/ 1066800 w 1109411"/>
              <a:gd name="connsiteY7" fmla="*/ 8722773 h 8722773"/>
              <a:gd name="connsiteX8" fmla="*/ 0 w 1109411"/>
              <a:gd name="connsiteY8" fmla="*/ 8722773 h 8722773"/>
              <a:gd name="connsiteX9" fmla="*/ 0 w 1109411"/>
              <a:gd name="connsiteY9" fmla="*/ 8722773 h 8722773"/>
              <a:gd name="connsiteX10" fmla="*/ 0 w 1109411"/>
              <a:gd name="connsiteY10" fmla="*/ 8722773 h 8722773"/>
              <a:gd name="connsiteX11" fmla="*/ 0 w 1109411"/>
              <a:gd name="connsiteY11" fmla="*/ 1135905 h 8722773"/>
              <a:gd name="connsiteX12" fmla="*/ 156230 w 1109411"/>
              <a:gd name="connsiteY12" fmla="*/ 758734 h 8722773"/>
              <a:gd name="connsiteX13" fmla="*/ 533401 w 1109411"/>
              <a:gd name="connsiteY13" fmla="*/ 602505 h 8722773"/>
              <a:gd name="connsiteX14" fmla="*/ 533400 w 1109411"/>
              <a:gd name="connsiteY14" fmla="*/ 602505 h 8722773"/>
              <a:gd name="connsiteX0" fmla="*/ 533400 w 1128952"/>
              <a:gd name="connsiteY0" fmla="*/ 602505 h 8722773"/>
              <a:gd name="connsiteX1" fmla="*/ 533400 w 1128952"/>
              <a:gd name="connsiteY1" fmla="*/ 602505 h 8722773"/>
              <a:gd name="connsiteX2" fmla="*/ 910571 w 1128952"/>
              <a:gd name="connsiteY2" fmla="*/ 758735 h 8722773"/>
              <a:gd name="connsiteX3" fmla="*/ 1066800 w 1128952"/>
              <a:gd name="connsiteY3" fmla="*/ 1135906 h 8722773"/>
              <a:gd name="connsiteX4" fmla="*/ 1109048 w 1128952"/>
              <a:gd name="connsiteY4" fmla="*/ 7478466 h 8722773"/>
              <a:gd name="connsiteX5" fmla="*/ 1066800 w 1128952"/>
              <a:gd name="connsiteY5" fmla="*/ 8722773 h 8722773"/>
              <a:gd name="connsiteX6" fmla="*/ 1066800 w 1128952"/>
              <a:gd name="connsiteY6" fmla="*/ 8722773 h 8722773"/>
              <a:gd name="connsiteX7" fmla="*/ 1066800 w 1128952"/>
              <a:gd name="connsiteY7" fmla="*/ 8722773 h 8722773"/>
              <a:gd name="connsiteX8" fmla="*/ 0 w 1128952"/>
              <a:gd name="connsiteY8" fmla="*/ 8722773 h 8722773"/>
              <a:gd name="connsiteX9" fmla="*/ 0 w 1128952"/>
              <a:gd name="connsiteY9" fmla="*/ 8722773 h 8722773"/>
              <a:gd name="connsiteX10" fmla="*/ 0 w 1128952"/>
              <a:gd name="connsiteY10" fmla="*/ 8722773 h 8722773"/>
              <a:gd name="connsiteX11" fmla="*/ 0 w 1128952"/>
              <a:gd name="connsiteY11" fmla="*/ 1135905 h 8722773"/>
              <a:gd name="connsiteX12" fmla="*/ 156230 w 1128952"/>
              <a:gd name="connsiteY12" fmla="*/ 758734 h 8722773"/>
              <a:gd name="connsiteX13" fmla="*/ 533401 w 1128952"/>
              <a:gd name="connsiteY13" fmla="*/ 602505 h 8722773"/>
              <a:gd name="connsiteX14" fmla="*/ 533400 w 1128952"/>
              <a:gd name="connsiteY14" fmla="*/ 602505 h 8722773"/>
              <a:gd name="connsiteX0" fmla="*/ 533400 w 1109048"/>
              <a:gd name="connsiteY0" fmla="*/ 602505 h 8722773"/>
              <a:gd name="connsiteX1" fmla="*/ 533400 w 1109048"/>
              <a:gd name="connsiteY1" fmla="*/ 602505 h 8722773"/>
              <a:gd name="connsiteX2" fmla="*/ 910571 w 1109048"/>
              <a:gd name="connsiteY2" fmla="*/ 758735 h 8722773"/>
              <a:gd name="connsiteX3" fmla="*/ 1066800 w 1109048"/>
              <a:gd name="connsiteY3" fmla="*/ 1135906 h 8722773"/>
              <a:gd name="connsiteX4" fmla="*/ 1109048 w 1109048"/>
              <a:gd name="connsiteY4" fmla="*/ 7478466 h 8722773"/>
              <a:gd name="connsiteX5" fmla="*/ 1066800 w 1109048"/>
              <a:gd name="connsiteY5" fmla="*/ 8722773 h 8722773"/>
              <a:gd name="connsiteX6" fmla="*/ 1066800 w 1109048"/>
              <a:gd name="connsiteY6" fmla="*/ 8722773 h 8722773"/>
              <a:gd name="connsiteX7" fmla="*/ 1066800 w 1109048"/>
              <a:gd name="connsiteY7" fmla="*/ 8722773 h 8722773"/>
              <a:gd name="connsiteX8" fmla="*/ 0 w 1109048"/>
              <a:gd name="connsiteY8" fmla="*/ 8722773 h 8722773"/>
              <a:gd name="connsiteX9" fmla="*/ 0 w 1109048"/>
              <a:gd name="connsiteY9" fmla="*/ 8722773 h 8722773"/>
              <a:gd name="connsiteX10" fmla="*/ 0 w 1109048"/>
              <a:gd name="connsiteY10" fmla="*/ 8722773 h 8722773"/>
              <a:gd name="connsiteX11" fmla="*/ 0 w 1109048"/>
              <a:gd name="connsiteY11" fmla="*/ 1135905 h 8722773"/>
              <a:gd name="connsiteX12" fmla="*/ 156230 w 1109048"/>
              <a:gd name="connsiteY12" fmla="*/ 758734 h 8722773"/>
              <a:gd name="connsiteX13" fmla="*/ 533401 w 1109048"/>
              <a:gd name="connsiteY13" fmla="*/ 602505 h 8722773"/>
              <a:gd name="connsiteX14" fmla="*/ 533400 w 1109048"/>
              <a:gd name="connsiteY14" fmla="*/ 602505 h 8722773"/>
              <a:gd name="connsiteX0" fmla="*/ 533400 w 1109048"/>
              <a:gd name="connsiteY0" fmla="*/ 602799 h 8723067"/>
              <a:gd name="connsiteX1" fmla="*/ 533400 w 1109048"/>
              <a:gd name="connsiteY1" fmla="*/ 602799 h 8723067"/>
              <a:gd name="connsiteX2" fmla="*/ 910571 w 1109048"/>
              <a:gd name="connsiteY2" fmla="*/ 759029 h 8723067"/>
              <a:gd name="connsiteX3" fmla="*/ 1066800 w 1109048"/>
              <a:gd name="connsiteY3" fmla="*/ 1136200 h 8723067"/>
              <a:gd name="connsiteX4" fmla="*/ 1109048 w 1109048"/>
              <a:gd name="connsiteY4" fmla="*/ 7478760 h 8723067"/>
              <a:gd name="connsiteX5" fmla="*/ 1066800 w 1109048"/>
              <a:gd name="connsiteY5" fmla="*/ 8723067 h 8723067"/>
              <a:gd name="connsiteX6" fmla="*/ 1066800 w 1109048"/>
              <a:gd name="connsiteY6" fmla="*/ 8723067 h 8723067"/>
              <a:gd name="connsiteX7" fmla="*/ 1066800 w 1109048"/>
              <a:gd name="connsiteY7" fmla="*/ 8723067 h 8723067"/>
              <a:gd name="connsiteX8" fmla="*/ 0 w 1109048"/>
              <a:gd name="connsiteY8" fmla="*/ 8723067 h 8723067"/>
              <a:gd name="connsiteX9" fmla="*/ 0 w 1109048"/>
              <a:gd name="connsiteY9" fmla="*/ 8723067 h 8723067"/>
              <a:gd name="connsiteX10" fmla="*/ 0 w 1109048"/>
              <a:gd name="connsiteY10" fmla="*/ 8723067 h 8723067"/>
              <a:gd name="connsiteX11" fmla="*/ 0 w 1109048"/>
              <a:gd name="connsiteY11" fmla="*/ 1136199 h 8723067"/>
              <a:gd name="connsiteX12" fmla="*/ 156230 w 1109048"/>
              <a:gd name="connsiteY12" fmla="*/ 759028 h 8723067"/>
              <a:gd name="connsiteX13" fmla="*/ 533401 w 1109048"/>
              <a:gd name="connsiteY13" fmla="*/ 602799 h 8723067"/>
              <a:gd name="connsiteX14" fmla="*/ 533400 w 1109048"/>
              <a:gd name="connsiteY14" fmla="*/ 602799 h 8723067"/>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1066800 w 1109048"/>
              <a:gd name="connsiteY7" fmla="*/ 8120268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852372 w 1109048"/>
              <a:gd name="connsiteY7" fmla="*/ 8083096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1084010 w 1109048"/>
              <a:gd name="connsiteY7" fmla="*/ 8053661 h 8120268"/>
              <a:gd name="connsiteX8" fmla="*/ 852372 w 1109048"/>
              <a:gd name="connsiteY8" fmla="*/ 8083096 h 8120268"/>
              <a:gd name="connsiteX9" fmla="*/ 0 w 1109048"/>
              <a:gd name="connsiteY9" fmla="*/ 8120268 h 8120268"/>
              <a:gd name="connsiteX10" fmla="*/ 0 w 1109048"/>
              <a:gd name="connsiteY10" fmla="*/ 8120268 h 8120268"/>
              <a:gd name="connsiteX11" fmla="*/ 0 w 1109048"/>
              <a:gd name="connsiteY11" fmla="*/ 8120268 h 8120268"/>
              <a:gd name="connsiteX12" fmla="*/ 0 w 1109048"/>
              <a:gd name="connsiteY12" fmla="*/ 533400 h 8120268"/>
              <a:gd name="connsiteX13" fmla="*/ 156230 w 1109048"/>
              <a:gd name="connsiteY13" fmla="*/ 156229 h 8120268"/>
              <a:gd name="connsiteX14" fmla="*/ 533401 w 1109048"/>
              <a:gd name="connsiteY14" fmla="*/ 0 h 8120268"/>
              <a:gd name="connsiteX15" fmla="*/ 533400 w 1109048"/>
              <a:gd name="connsiteY15"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852372 w 1109048"/>
              <a:gd name="connsiteY7" fmla="*/ 8083096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852372 w 1109048"/>
              <a:gd name="connsiteY6" fmla="*/ 8083096 h 8120268"/>
              <a:gd name="connsiteX7" fmla="*/ 0 w 1109048"/>
              <a:gd name="connsiteY7" fmla="*/ 8120268 h 8120268"/>
              <a:gd name="connsiteX8" fmla="*/ 0 w 1109048"/>
              <a:gd name="connsiteY8" fmla="*/ 8120268 h 8120268"/>
              <a:gd name="connsiteX9" fmla="*/ 0 w 1109048"/>
              <a:gd name="connsiteY9" fmla="*/ 8120268 h 8120268"/>
              <a:gd name="connsiteX10" fmla="*/ 0 w 1109048"/>
              <a:gd name="connsiteY10" fmla="*/ 533400 h 8120268"/>
              <a:gd name="connsiteX11" fmla="*/ 156230 w 1109048"/>
              <a:gd name="connsiteY11" fmla="*/ 156229 h 8120268"/>
              <a:gd name="connsiteX12" fmla="*/ 533401 w 1109048"/>
              <a:gd name="connsiteY12" fmla="*/ 0 h 8120268"/>
              <a:gd name="connsiteX13" fmla="*/ 533400 w 1109048"/>
              <a:gd name="connsiteY13"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0 w 1109048"/>
              <a:gd name="connsiteY7" fmla="*/ 8120268 h 8120268"/>
              <a:gd name="connsiteX8" fmla="*/ 0 w 1109048"/>
              <a:gd name="connsiteY8" fmla="*/ 8120268 h 8120268"/>
              <a:gd name="connsiteX9" fmla="*/ 0 w 1109048"/>
              <a:gd name="connsiteY9" fmla="*/ 533400 h 8120268"/>
              <a:gd name="connsiteX10" fmla="*/ 156230 w 1109048"/>
              <a:gd name="connsiteY10" fmla="*/ 156229 h 8120268"/>
              <a:gd name="connsiteX11" fmla="*/ 533401 w 1109048"/>
              <a:gd name="connsiteY11" fmla="*/ 0 h 8120268"/>
              <a:gd name="connsiteX12" fmla="*/ 533400 w 1109048"/>
              <a:gd name="connsiteY12"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0 w 1109048"/>
              <a:gd name="connsiteY7" fmla="*/ 8120268 h 8120268"/>
              <a:gd name="connsiteX8" fmla="*/ 17782 w 1109048"/>
              <a:gd name="connsiteY8" fmla="*/ 7974865 h 8120268"/>
              <a:gd name="connsiteX9" fmla="*/ 0 w 1109048"/>
              <a:gd name="connsiteY9" fmla="*/ 533400 h 8120268"/>
              <a:gd name="connsiteX10" fmla="*/ 156230 w 1109048"/>
              <a:gd name="connsiteY10" fmla="*/ 156229 h 8120268"/>
              <a:gd name="connsiteX11" fmla="*/ 533401 w 1109048"/>
              <a:gd name="connsiteY11" fmla="*/ 0 h 8120268"/>
              <a:gd name="connsiteX12" fmla="*/ 533400 w 1109048"/>
              <a:gd name="connsiteY12"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17782 w 1109048"/>
              <a:gd name="connsiteY7" fmla="*/ 7974865 h 8120268"/>
              <a:gd name="connsiteX8" fmla="*/ 0 w 1109048"/>
              <a:gd name="connsiteY8" fmla="*/ 533400 h 8120268"/>
              <a:gd name="connsiteX9" fmla="*/ 156230 w 1109048"/>
              <a:gd name="connsiteY9" fmla="*/ 156229 h 8120268"/>
              <a:gd name="connsiteX10" fmla="*/ 533401 w 1109048"/>
              <a:gd name="connsiteY10" fmla="*/ 0 h 8120268"/>
              <a:gd name="connsiteX11" fmla="*/ 533400 w 1109048"/>
              <a:gd name="connsiteY11" fmla="*/ 0 h 8120268"/>
              <a:gd name="connsiteX0" fmla="*/ 533400 w 1109048"/>
              <a:gd name="connsiteY0" fmla="*/ 0 h 8083096"/>
              <a:gd name="connsiteX1" fmla="*/ 533400 w 1109048"/>
              <a:gd name="connsiteY1" fmla="*/ 0 h 8083096"/>
              <a:gd name="connsiteX2" fmla="*/ 910571 w 1109048"/>
              <a:gd name="connsiteY2" fmla="*/ 156230 h 8083096"/>
              <a:gd name="connsiteX3" fmla="*/ 1066800 w 1109048"/>
              <a:gd name="connsiteY3" fmla="*/ 533401 h 8083096"/>
              <a:gd name="connsiteX4" fmla="*/ 1109048 w 1109048"/>
              <a:gd name="connsiteY4" fmla="*/ 6875961 h 8083096"/>
              <a:gd name="connsiteX5" fmla="*/ 852372 w 1109048"/>
              <a:gd name="connsiteY5" fmla="*/ 8083096 h 8083096"/>
              <a:gd name="connsiteX6" fmla="*/ 17782 w 1109048"/>
              <a:gd name="connsiteY6" fmla="*/ 7974865 h 8083096"/>
              <a:gd name="connsiteX7" fmla="*/ 0 w 1109048"/>
              <a:gd name="connsiteY7" fmla="*/ 533400 h 8083096"/>
              <a:gd name="connsiteX8" fmla="*/ 156230 w 1109048"/>
              <a:gd name="connsiteY8" fmla="*/ 156229 h 8083096"/>
              <a:gd name="connsiteX9" fmla="*/ 533401 w 1109048"/>
              <a:gd name="connsiteY9" fmla="*/ 0 h 8083096"/>
              <a:gd name="connsiteX10" fmla="*/ 533400 w 1109048"/>
              <a:gd name="connsiteY10" fmla="*/ 0 h 8083096"/>
              <a:gd name="connsiteX0" fmla="*/ 533400 w 1100209"/>
              <a:gd name="connsiteY0" fmla="*/ 0 h 8083096"/>
              <a:gd name="connsiteX1" fmla="*/ 533400 w 1100209"/>
              <a:gd name="connsiteY1" fmla="*/ 0 h 8083096"/>
              <a:gd name="connsiteX2" fmla="*/ 910571 w 1100209"/>
              <a:gd name="connsiteY2" fmla="*/ 156230 h 8083096"/>
              <a:gd name="connsiteX3" fmla="*/ 1066800 w 1100209"/>
              <a:gd name="connsiteY3" fmla="*/ 533401 h 8083096"/>
              <a:gd name="connsiteX4" fmla="*/ 1100209 w 1100209"/>
              <a:gd name="connsiteY4" fmla="*/ 6755640 h 8083096"/>
              <a:gd name="connsiteX5" fmla="*/ 852372 w 1100209"/>
              <a:gd name="connsiteY5" fmla="*/ 8083096 h 8083096"/>
              <a:gd name="connsiteX6" fmla="*/ 17782 w 1100209"/>
              <a:gd name="connsiteY6" fmla="*/ 7974865 h 8083096"/>
              <a:gd name="connsiteX7" fmla="*/ 0 w 1100209"/>
              <a:gd name="connsiteY7" fmla="*/ 533400 h 8083096"/>
              <a:gd name="connsiteX8" fmla="*/ 156230 w 1100209"/>
              <a:gd name="connsiteY8" fmla="*/ 156229 h 8083096"/>
              <a:gd name="connsiteX9" fmla="*/ 533401 w 1100209"/>
              <a:gd name="connsiteY9" fmla="*/ 0 h 8083096"/>
              <a:gd name="connsiteX10" fmla="*/ 533400 w 1100209"/>
              <a:gd name="connsiteY10" fmla="*/ 0 h 8083096"/>
              <a:gd name="connsiteX0" fmla="*/ 533400 w 1100209"/>
              <a:gd name="connsiteY0" fmla="*/ 0 h 8104720"/>
              <a:gd name="connsiteX1" fmla="*/ 533400 w 1100209"/>
              <a:gd name="connsiteY1" fmla="*/ 0 h 8104720"/>
              <a:gd name="connsiteX2" fmla="*/ 910571 w 1100209"/>
              <a:gd name="connsiteY2" fmla="*/ 156230 h 8104720"/>
              <a:gd name="connsiteX3" fmla="*/ 1066800 w 1100209"/>
              <a:gd name="connsiteY3" fmla="*/ 533401 h 8104720"/>
              <a:gd name="connsiteX4" fmla="*/ 1100209 w 1100209"/>
              <a:gd name="connsiteY4" fmla="*/ 6755640 h 8104720"/>
              <a:gd name="connsiteX5" fmla="*/ 848624 w 1100209"/>
              <a:gd name="connsiteY5" fmla="*/ 8104720 h 8104720"/>
              <a:gd name="connsiteX6" fmla="*/ 17782 w 1100209"/>
              <a:gd name="connsiteY6" fmla="*/ 7974865 h 8104720"/>
              <a:gd name="connsiteX7" fmla="*/ 0 w 1100209"/>
              <a:gd name="connsiteY7" fmla="*/ 533400 h 8104720"/>
              <a:gd name="connsiteX8" fmla="*/ 156230 w 1100209"/>
              <a:gd name="connsiteY8" fmla="*/ 156229 h 8104720"/>
              <a:gd name="connsiteX9" fmla="*/ 533401 w 1100209"/>
              <a:gd name="connsiteY9" fmla="*/ 0 h 8104720"/>
              <a:gd name="connsiteX10" fmla="*/ 533400 w 1100209"/>
              <a:gd name="connsiteY10" fmla="*/ 0 h 8104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00209" h="8104720">
                <a:moveTo>
                  <a:pt x="533400" y="0"/>
                </a:moveTo>
                <a:lnTo>
                  <a:pt x="533400" y="0"/>
                </a:lnTo>
                <a:cubicBezTo>
                  <a:pt x="674867" y="0"/>
                  <a:pt x="810539" y="56198"/>
                  <a:pt x="910571" y="156230"/>
                </a:cubicBezTo>
                <a:cubicBezTo>
                  <a:pt x="1010603" y="256262"/>
                  <a:pt x="1055019" y="390601"/>
                  <a:pt x="1066800" y="533401"/>
                </a:cubicBezTo>
                <a:cubicBezTo>
                  <a:pt x="1066437" y="2679490"/>
                  <a:pt x="1093715" y="6711917"/>
                  <a:pt x="1100209" y="6755640"/>
                </a:cubicBezTo>
                <a:lnTo>
                  <a:pt x="848624" y="8104720"/>
                </a:lnTo>
                <a:lnTo>
                  <a:pt x="17782" y="7974865"/>
                </a:lnTo>
                <a:cubicBezTo>
                  <a:pt x="11855" y="5494377"/>
                  <a:pt x="5927" y="3013888"/>
                  <a:pt x="0" y="533400"/>
                </a:cubicBezTo>
                <a:cubicBezTo>
                  <a:pt x="0" y="391933"/>
                  <a:pt x="56198" y="256261"/>
                  <a:pt x="156230" y="156229"/>
                </a:cubicBezTo>
                <a:cubicBezTo>
                  <a:pt x="256262" y="56197"/>
                  <a:pt x="391935" y="0"/>
                  <a:pt x="533401" y="0"/>
                </a:cubicBezTo>
                <a:lnTo>
                  <a:pt x="533400" y="0"/>
                </a:lnTo>
                <a:close/>
              </a:path>
            </a:pathLst>
          </a:custGeom>
          <a:solidFill>
            <a:schemeClr val="accent1">
              <a:alpha val="30000"/>
            </a:schemeClr>
          </a:solidFill>
          <a:ln>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7" name="Freeform 36"/>
          <p:cNvSpPr/>
          <p:nvPr/>
        </p:nvSpPr>
        <p:spPr>
          <a:xfrm rot="15600000" flipH="1" flipV="1">
            <a:off x="3393402" y="-445315"/>
            <a:ext cx="2008191" cy="9264100"/>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93577" y="8811781"/>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80000"/>
            </a:srgbClr>
          </a:solidFill>
          <a:ln w="254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 name="Text Placeholder 2"/>
          <p:cNvSpPr>
            <a:spLocks noGrp="1"/>
          </p:cNvSpPr>
          <p:nvPr>
            <p:ph type="body" idx="1"/>
          </p:nvPr>
        </p:nvSpPr>
        <p:spPr>
          <a:xfrm rot="21000000">
            <a:off x="887172" y="5303003"/>
            <a:ext cx="6904501" cy="977900"/>
          </a:xfrm>
        </p:spPr>
        <p:txBody>
          <a:bodyPr vert="horz" lIns="91440" tIns="45720" rIns="91440" bIns="45720" rtlCol="0" anchor="ctr" anchorCtr="0">
            <a:normAutofit/>
          </a:bodyPr>
          <a:lstStyle>
            <a:lvl1pPr marL="0" indent="0" algn="r" defTabSz="914400" rtl="0" eaLnBrk="1" latinLnBrk="0" hangingPunct="1">
              <a:spcAft>
                <a:spcPts val="0"/>
              </a:spcAft>
              <a:buFontTx/>
              <a:buNone/>
              <a:defRPr sz="2400" kern="1200">
                <a:solidFill>
                  <a:schemeClr val="bg1"/>
                </a:solidFill>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grpSp>
        <p:nvGrpSpPr>
          <p:cNvPr id="4" name="Group 32"/>
          <p:cNvGrpSpPr/>
          <p:nvPr/>
        </p:nvGrpSpPr>
        <p:grpSpPr>
          <a:xfrm>
            <a:off x="2786799" y="-981635"/>
            <a:ext cx="4391155" cy="2734235"/>
            <a:chOff x="2786799" y="-981635"/>
            <a:chExt cx="4391155" cy="2734235"/>
          </a:xfrm>
        </p:grpSpPr>
        <p:sp>
          <p:nvSpPr>
            <p:cNvPr id="17" name="Oval 16"/>
            <p:cNvSpPr/>
            <p:nvPr/>
          </p:nvSpPr>
          <p:spPr>
            <a:xfrm>
              <a:off x="4495800" y="1143000"/>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nvGrpSpPr>
            <p:cNvPr id="5" name="Group 30"/>
            <p:cNvGrpSpPr/>
            <p:nvPr/>
          </p:nvGrpSpPr>
          <p:grpSpPr>
            <a:xfrm flipH="1">
              <a:off x="2913529" y="-726141"/>
              <a:ext cx="1671367" cy="1685976"/>
              <a:chOff x="7015433" y="-737502"/>
              <a:chExt cx="1671367" cy="1685976"/>
            </a:xfrm>
          </p:grpSpPr>
          <p:sp>
            <p:nvSpPr>
              <p:cNvPr id="24" name="Arc 23"/>
              <p:cNvSpPr/>
              <p:nvPr/>
            </p:nvSpPr>
            <p:spPr>
              <a:xfrm rot="6387309">
                <a:off x="7124585" y="-846654"/>
                <a:ext cx="1453063" cy="1671367"/>
              </a:xfrm>
              <a:prstGeom prst="arc">
                <a:avLst>
                  <a:gd name="adj1" fmla="val 15179737"/>
                  <a:gd name="adj2" fmla="val 444802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5" name="Oval 24"/>
              <p:cNvSpPr/>
              <p:nvPr/>
            </p:nvSpPr>
            <p:spPr>
              <a:xfrm>
                <a:off x="7624910" y="3048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Oval 25"/>
              <p:cNvSpPr/>
              <p:nvPr/>
            </p:nvSpPr>
            <p:spPr>
              <a:xfrm>
                <a:off x="7062935" y="145351"/>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grpSp>
          <p:nvGrpSpPr>
            <p:cNvPr id="6" name="Group 29"/>
            <p:cNvGrpSpPr/>
            <p:nvPr/>
          </p:nvGrpSpPr>
          <p:grpSpPr>
            <a:xfrm>
              <a:off x="3352800" y="-981635"/>
              <a:ext cx="3825154" cy="2064221"/>
              <a:chOff x="3441115" y="-977153"/>
              <a:chExt cx="4194039" cy="2064221"/>
            </a:xfrm>
          </p:grpSpPr>
          <p:sp>
            <p:nvSpPr>
              <p:cNvPr id="20" name="Pie 19"/>
              <p:cNvSpPr/>
              <p:nvPr/>
            </p:nvSpPr>
            <p:spPr>
              <a:xfrm>
                <a:off x="3481535" y="-772181"/>
                <a:ext cx="3505316" cy="1521076"/>
              </a:xfrm>
              <a:prstGeom prst="pie">
                <a:avLst>
                  <a:gd name="adj1" fmla="val 22874"/>
                  <a:gd name="adj2" fmla="val 10786258"/>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Oval 20"/>
              <p:cNvSpPr/>
              <p:nvPr/>
            </p:nvSpPr>
            <p:spPr>
              <a:xfrm>
                <a:off x="4607455" y="134134"/>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2" name="Arc 21"/>
              <p:cNvSpPr/>
              <p:nvPr/>
            </p:nvSpPr>
            <p:spPr>
              <a:xfrm rot="12469977">
                <a:off x="3441115" y="-185498"/>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7" name="Arc 26"/>
              <p:cNvSpPr/>
              <p:nvPr/>
            </p:nvSpPr>
            <p:spPr>
              <a:xfrm rot="6387309">
                <a:off x="5658551" y="-1047889"/>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8" name="Oval 27"/>
            <p:cNvSpPr/>
            <p:nvPr/>
          </p:nvSpPr>
          <p:spPr>
            <a:xfrm>
              <a:off x="3063128" y="89647"/>
              <a:ext cx="267260" cy="26726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2" name="Chord 31"/>
            <p:cNvSpPr/>
            <p:nvPr/>
          </p:nvSpPr>
          <p:spPr>
            <a:xfrm rot="17618442">
              <a:off x="2809659" y="-85690"/>
              <a:ext cx="182880" cy="228600"/>
            </a:xfrm>
            <a:prstGeom prst="chor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54" name="Round Same Side Corner Rectangle 53"/>
          <p:cNvSpPr/>
          <p:nvPr/>
        </p:nvSpPr>
        <p:spPr>
          <a:xfrm rot="4733987">
            <a:off x="1458981" y="2141099"/>
            <a:ext cx="809714" cy="2607556"/>
          </a:xfrm>
          <a:prstGeom prst="round2SameRect">
            <a:avLst>
              <a:gd name="adj1" fmla="val 50000"/>
              <a:gd name="adj2" fmla="val 0"/>
            </a:avLst>
          </a:prstGeom>
          <a:solidFill>
            <a:schemeClr val="accent1">
              <a:alpha val="65000"/>
            </a:schemeClr>
          </a:solidFill>
          <a:ln w="25400">
            <a:solidFill>
              <a:schemeClr val="accent2">
                <a:alpha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2" name="Freeform 51"/>
          <p:cNvSpPr/>
          <p:nvPr/>
        </p:nvSpPr>
        <p:spPr>
          <a:xfrm rot="4733987">
            <a:off x="814850" y="2202342"/>
            <a:ext cx="699135" cy="2512599"/>
          </a:xfrm>
          <a:custGeom>
            <a:avLst/>
            <a:gdLst>
              <a:gd name="connsiteX0" fmla="*/ 370199 w 740398"/>
              <a:gd name="connsiteY0" fmla="*/ 0 h 2607556"/>
              <a:gd name="connsiteX1" fmla="*/ 370199 w 740398"/>
              <a:gd name="connsiteY1" fmla="*/ 0 h 2607556"/>
              <a:gd name="connsiteX2" fmla="*/ 631969 w 740398"/>
              <a:gd name="connsiteY2" fmla="*/ 108429 h 2607556"/>
              <a:gd name="connsiteX3" fmla="*/ 740397 w 740398"/>
              <a:gd name="connsiteY3" fmla="*/ 370199 h 2607556"/>
              <a:gd name="connsiteX4" fmla="*/ 740398 w 740398"/>
              <a:gd name="connsiteY4" fmla="*/ 2607556 h 2607556"/>
              <a:gd name="connsiteX5" fmla="*/ 740398 w 740398"/>
              <a:gd name="connsiteY5" fmla="*/ 2607556 h 2607556"/>
              <a:gd name="connsiteX6" fmla="*/ 740398 w 740398"/>
              <a:gd name="connsiteY6" fmla="*/ 2607556 h 2607556"/>
              <a:gd name="connsiteX7" fmla="*/ 0 w 740398"/>
              <a:gd name="connsiteY7" fmla="*/ 2607556 h 2607556"/>
              <a:gd name="connsiteX8" fmla="*/ 0 w 740398"/>
              <a:gd name="connsiteY8" fmla="*/ 2607556 h 2607556"/>
              <a:gd name="connsiteX9" fmla="*/ 0 w 740398"/>
              <a:gd name="connsiteY9" fmla="*/ 2607556 h 2607556"/>
              <a:gd name="connsiteX10" fmla="*/ 0 w 740398"/>
              <a:gd name="connsiteY10" fmla="*/ 370199 h 2607556"/>
              <a:gd name="connsiteX11" fmla="*/ 108429 w 740398"/>
              <a:gd name="connsiteY11" fmla="*/ 108429 h 2607556"/>
              <a:gd name="connsiteX12" fmla="*/ 370199 w 740398"/>
              <a:gd name="connsiteY12" fmla="*/ 1 h 2607556"/>
              <a:gd name="connsiteX13" fmla="*/ 370199 w 740398"/>
              <a:gd name="connsiteY13" fmla="*/ 0 h 2607556"/>
              <a:gd name="connsiteX0" fmla="*/ 0 w 831838"/>
              <a:gd name="connsiteY0" fmla="*/ 2607556 h 2698996"/>
              <a:gd name="connsiteX1" fmla="*/ 0 w 831838"/>
              <a:gd name="connsiteY1" fmla="*/ 2607556 h 2698996"/>
              <a:gd name="connsiteX2" fmla="*/ 0 w 831838"/>
              <a:gd name="connsiteY2" fmla="*/ 2607556 h 2698996"/>
              <a:gd name="connsiteX3" fmla="*/ 0 w 831838"/>
              <a:gd name="connsiteY3" fmla="*/ 370199 h 2698996"/>
              <a:gd name="connsiteX4" fmla="*/ 108429 w 831838"/>
              <a:gd name="connsiteY4" fmla="*/ 108429 h 2698996"/>
              <a:gd name="connsiteX5" fmla="*/ 370199 w 831838"/>
              <a:gd name="connsiteY5" fmla="*/ 1 h 2698996"/>
              <a:gd name="connsiteX6" fmla="*/ 370199 w 831838"/>
              <a:gd name="connsiteY6" fmla="*/ 0 h 2698996"/>
              <a:gd name="connsiteX7" fmla="*/ 370199 w 831838"/>
              <a:gd name="connsiteY7" fmla="*/ 0 h 2698996"/>
              <a:gd name="connsiteX8" fmla="*/ 631969 w 831838"/>
              <a:gd name="connsiteY8" fmla="*/ 108429 h 2698996"/>
              <a:gd name="connsiteX9" fmla="*/ 740397 w 831838"/>
              <a:gd name="connsiteY9" fmla="*/ 370199 h 2698996"/>
              <a:gd name="connsiteX10" fmla="*/ 740398 w 831838"/>
              <a:gd name="connsiteY10" fmla="*/ 2607556 h 2698996"/>
              <a:gd name="connsiteX11" fmla="*/ 740398 w 831838"/>
              <a:gd name="connsiteY11" fmla="*/ 2607556 h 2698996"/>
              <a:gd name="connsiteX12" fmla="*/ 831838 w 831838"/>
              <a:gd name="connsiteY12" fmla="*/ 2698996 h 2698996"/>
              <a:gd name="connsiteX0" fmla="*/ 19377 w 851215"/>
              <a:gd name="connsiteY0" fmla="*/ 2607556 h 2698996"/>
              <a:gd name="connsiteX1" fmla="*/ 19377 w 851215"/>
              <a:gd name="connsiteY1" fmla="*/ 2607556 h 2698996"/>
              <a:gd name="connsiteX2" fmla="*/ 0 w 851215"/>
              <a:gd name="connsiteY2" fmla="*/ 2357093 h 2698996"/>
              <a:gd name="connsiteX3" fmla="*/ 19377 w 851215"/>
              <a:gd name="connsiteY3" fmla="*/ 370199 h 2698996"/>
              <a:gd name="connsiteX4" fmla="*/ 127806 w 851215"/>
              <a:gd name="connsiteY4" fmla="*/ 108429 h 2698996"/>
              <a:gd name="connsiteX5" fmla="*/ 389576 w 851215"/>
              <a:gd name="connsiteY5" fmla="*/ 1 h 2698996"/>
              <a:gd name="connsiteX6" fmla="*/ 389576 w 851215"/>
              <a:gd name="connsiteY6" fmla="*/ 0 h 2698996"/>
              <a:gd name="connsiteX7" fmla="*/ 389576 w 851215"/>
              <a:gd name="connsiteY7" fmla="*/ 0 h 2698996"/>
              <a:gd name="connsiteX8" fmla="*/ 651346 w 851215"/>
              <a:gd name="connsiteY8" fmla="*/ 108429 h 2698996"/>
              <a:gd name="connsiteX9" fmla="*/ 759774 w 851215"/>
              <a:gd name="connsiteY9" fmla="*/ 370199 h 2698996"/>
              <a:gd name="connsiteX10" fmla="*/ 759775 w 851215"/>
              <a:gd name="connsiteY10" fmla="*/ 2607556 h 2698996"/>
              <a:gd name="connsiteX11" fmla="*/ 759775 w 851215"/>
              <a:gd name="connsiteY11" fmla="*/ 2607556 h 2698996"/>
              <a:gd name="connsiteX12" fmla="*/ 851215 w 851215"/>
              <a:gd name="connsiteY12" fmla="*/ 2698996 h 2698996"/>
              <a:gd name="connsiteX0" fmla="*/ 19377 w 851215"/>
              <a:gd name="connsiteY0" fmla="*/ 2607556 h 2698996"/>
              <a:gd name="connsiteX1" fmla="*/ 0 w 851215"/>
              <a:gd name="connsiteY1" fmla="*/ 2357093 h 2698996"/>
              <a:gd name="connsiteX2" fmla="*/ 19377 w 851215"/>
              <a:gd name="connsiteY2" fmla="*/ 370199 h 2698996"/>
              <a:gd name="connsiteX3" fmla="*/ 127806 w 851215"/>
              <a:gd name="connsiteY3" fmla="*/ 108429 h 2698996"/>
              <a:gd name="connsiteX4" fmla="*/ 389576 w 851215"/>
              <a:gd name="connsiteY4" fmla="*/ 1 h 2698996"/>
              <a:gd name="connsiteX5" fmla="*/ 389576 w 851215"/>
              <a:gd name="connsiteY5" fmla="*/ 0 h 2698996"/>
              <a:gd name="connsiteX6" fmla="*/ 389576 w 851215"/>
              <a:gd name="connsiteY6" fmla="*/ 0 h 2698996"/>
              <a:gd name="connsiteX7" fmla="*/ 651346 w 851215"/>
              <a:gd name="connsiteY7" fmla="*/ 108429 h 2698996"/>
              <a:gd name="connsiteX8" fmla="*/ 759774 w 851215"/>
              <a:gd name="connsiteY8" fmla="*/ 370199 h 2698996"/>
              <a:gd name="connsiteX9" fmla="*/ 759775 w 851215"/>
              <a:gd name="connsiteY9" fmla="*/ 2607556 h 2698996"/>
              <a:gd name="connsiteX10" fmla="*/ 759775 w 851215"/>
              <a:gd name="connsiteY10" fmla="*/ 2607556 h 2698996"/>
              <a:gd name="connsiteX11" fmla="*/ 851215 w 851215"/>
              <a:gd name="connsiteY11" fmla="*/ 2698996 h 2698996"/>
              <a:gd name="connsiteX0" fmla="*/ 0 w 851215"/>
              <a:gd name="connsiteY0" fmla="*/ 2357093 h 2698996"/>
              <a:gd name="connsiteX1" fmla="*/ 19377 w 851215"/>
              <a:gd name="connsiteY1" fmla="*/ 370199 h 2698996"/>
              <a:gd name="connsiteX2" fmla="*/ 127806 w 851215"/>
              <a:gd name="connsiteY2" fmla="*/ 108429 h 2698996"/>
              <a:gd name="connsiteX3" fmla="*/ 389576 w 851215"/>
              <a:gd name="connsiteY3" fmla="*/ 1 h 2698996"/>
              <a:gd name="connsiteX4" fmla="*/ 389576 w 851215"/>
              <a:gd name="connsiteY4" fmla="*/ 0 h 2698996"/>
              <a:gd name="connsiteX5" fmla="*/ 389576 w 851215"/>
              <a:gd name="connsiteY5" fmla="*/ 0 h 2698996"/>
              <a:gd name="connsiteX6" fmla="*/ 651346 w 851215"/>
              <a:gd name="connsiteY6" fmla="*/ 108429 h 2698996"/>
              <a:gd name="connsiteX7" fmla="*/ 759774 w 851215"/>
              <a:gd name="connsiteY7" fmla="*/ 370199 h 2698996"/>
              <a:gd name="connsiteX8" fmla="*/ 759775 w 851215"/>
              <a:gd name="connsiteY8" fmla="*/ 2607556 h 2698996"/>
              <a:gd name="connsiteX9" fmla="*/ 759775 w 851215"/>
              <a:gd name="connsiteY9" fmla="*/ 2607556 h 2698996"/>
              <a:gd name="connsiteX10" fmla="*/ 851215 w 851215"/>
              <a:gd name="connsiteY10" fmla="*/ 2698996 h 2698996"/>
              <a:gd name="connsiteX0" fmla="*/ 0 w 759775"/>
              <a:gd name="connsiteY0" fmla="*/ 2357093 h 2607556"/>
              <a:gd name="connsiteX1" fmla="*/ 19377 w 759775"/>
              <a:gd name="connsiteY1" fmla="*/ 370199 h 2607556"/>
              <a:gd name="connsiteX2" fmla="*/ 127806 w 759775"/>
              <a:gd name="connsiteY2" fmla="*/ 108429 h 2607556"/>
              <a:gd name="connsiteX3" fmla="*/ 389576 w 759775"/>
              <a:gd name="connsiteY3" fmla="*/ 1 h 2607556"/>
              <a:gd name="connsiteX4" fmla="*/ 389576 w 759775"/>
              <a:gd name="connsiteY4" fmla="*/ 0 h 2607556"/>
              <a:gd name="connsiteX5" fmla="*/ 389576 w 759775"/>
              <a:gd name="connsiteY5" fmla="*/ 0 h 2607556"/>
              <a:gd name="connsiteX6" fmla="*/ 651346 w 759775"/>
              <a:gd name="connsiteY6" fmla="*/ 108429 h 2607556"/>
              <a:gd name="connsiteX7" fmla="*/ 759774 w 759775"/>
              <a:gd name="connsiteY7" fmla="*/ 370199 h 2607556"/>
              <a:gd name="connsiteX8" fmla="*/ 759775 w 759775"/>
              <a:gd name="connsiteY8" fmla="*/ 2607556 h 2607556"/>
              <a:gd name="connsiteX9" fmla="*/ 759775 w 759775"/>
              <a:gd name="connsiteY9" fmla="*/ 2607556 h 2607556"/>
              <a:gd name="connsiteX0" fmla="*/ 0 w 764702"/>
              <a:gd name="connsiteY0" fmla="*/ 2357093 h 2607556"/>
              <a:gd name="connsiteX1" fmla="*/ 19377 w 764702"/>
              <a:gd name="connsiteY1" fmla="*/ 370199 h 2607556"/>
              <a:gd name="connsiteX2" fmla="*/ 127806 w 764702"/>
              <a:gd name="connsiteY2" fmla="*/ 108429 h 2607556"/>
              <a:gd name="connsiteX3" fmla="*/ 389576 w 764702"/>
              <a:gd name="connsiteY3" fmla="*/ 1 h 2607556"/>
              <a:gd name="connsiteX4" fmla="*/ 389576 w 764702"/>
              <a:gd name="connsiteY4" fmla="*/ 0 h 2607556"/>
              <a:gd name="connsiteX5" fmla="*/ 389576 w 764702"/>
              <a:gd name="connsiteY5" fmla="*/ 0 h 2607556"/>
              <a:gd name="connsiteX6" fmla="*/ 651346 w 764702"/>
              <a:gd name="connsiteY6" fmla="*/ 108429 h 2607556"/>
              <a:gd name="connsiteX7" fmla="*/ 759774 w 764702"/>
              <a:gd name="connsiteY7" fmla="*/ 370199 h 2607556"/>
              <a:gd name="connsiteX8" fmla="*/ 759775 w 764702"/>
              <a:gd name="connsiteY8" fmla="*/ 2607556 h 2607556"/>
              <a:gd name="connsiteX9" fmla="*/ 764702 w 764702"/>
              <a:gd name="connsiteY9" fmla="*/ 2512599 h 2607556"/>
              <a:gd name="connsiteX0" fmla="*/ 0 w 778667"/>
              <a:gd name="connsiteY0" fmla="*/ 2357093 h 2512599"/>
              <a:gd name="connsiteX1" fmla="*/ 19377 w 778667"/>
              <a:gd name="connsiteY1" fmla="*/ 370199 h 2512599"/>
              <a:gd name="connsiteX2" fmla="*/ 127806 w 778667"/>
              <a:gd name="connsiteY2" fmla="*/ 108429 h 2512599"/>
              <a:gd name="connsiteX3" fmla="*/ 389576 w 778667"/>
              <a:gd name="connsiteY3" fmla="*/ 1 h 2512599"/>
              <a:gd name="connsiteX4" fmla="*/ 389576 w 778667"/>
              <a:gd name="connsiteY4" fmla="*/ 0 h 2512599"/>
              <a:gd name="connsiteX5" fmla="*/ 389576 w 778667"/>
              <a:gd name="connsiteY5" fmla="*/ 0 h 2512599"/>
              <a:gd name="connsiteX6" fmla="*/ 651346 w 778667"/>
              <a:gd name="connsiteY6" fmla="*/ 108429 h 2512599"/>
              <a:gd name="connsiteX7" fmla="*/ 759774 w 778667"/>
              <a:gd name="connsiteY7" fmla="*/ 370199 h 2512599"/>
              <a:gd name="connsiteX8" fmla="*/ 764702 w 778667"/>
              <a:gd name="connsiteY8" fmla="*/ 2512599 h 2512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8667" h="2512599">
                <a:moveTo>
                  <a:pt x="0" y="2357093"/>
                </a:moveTo>
                <a:lnTo>
                  <a:pt x="19377" y="370199"/>
                </a:lnTo>
                <a:cubicBezTo>
                  <a:pt x="19377" y="272016"/>
                  <a:pt x="58380" y="177855"/>
                  <a:pt x="127806" y="108429"/>
                </a:cubicBezTo>
                <a:cubicBezTo>
                  <a:pt x="197232" y="39003"/>
                  <a:pt x="291394" y="0"/>
                  <a:pt x="389576" y="1"/>
                </a:cubicBezTo>
                <a:lnTo>
                  <a:pt x="389576" y="0"/>
                </a:lnTo>
                <a:lnTo>
                  <a:pt x="389576" y="0"/>
                </a:lnTo>
                <a:cubicBezTo>
                  <a:pt x="487759" y="0"/>
                  <a:pt x="581920" y="39003"/>
                  <a:pt x="651346" y="108429"/>
                </a:cubicBezTo>
                <a:cubicBezTo>
                  <a:pt x="720772" y="177855"/>
                  <a:pt x="759775" y="272017"/>
                  <a:pt x="759774" y="370199"/>
                </a:cubicBezTo>
                <a:cubicBezTo>
                  <a:pt x="778667" y="770894"/>
                  <a:pt x="763675" y="2066266"/>
                  <a:pt x="764702" y="2512599"/>
                </a:cubicBezTo>
              </a:path>
            </a:pathLst>
          </a:custGeom>
          <a:ln w="1270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3" name="Freeform 52"/>
          <p:cNvSpPr/>
          <p:nvPr/>
        </p:nvSpPr>
        <p:spPr>
          <a:xfrm rot="4733987">
            <a:off x="390772" y="3357641"/>
            <a:ext cx="379174" cy="1207375"/>
          </a:xfrm>
          <a:custGeom>
            <a:avLst/>
            <a:gdLst>
              <a:gd name="connsiteX0" fmla="*/ 229291 w 458582"/>
              <a:gd name="connsiteY0" fmla="*/ 0 h 1615047"/>
              <a:gd name="connsiteX1" fmla="*/ 229291 w 458582"/>
              <a:gd name="connsiteY1" fmla="*/ 0 h 1615047"/>
              <a:gd name="connsiteX2" fmla="*/ 391424 w 458582"/>
              <a:gd name="connsiteY2" fmla="*/ 67158 h 1615047"/>
              <a:gd name="connsiteX3" fmla="*/ 458582 w 458582"/>
              <a:gd name="connsiteY3" fmla="*/ 229291 h 1615047"/>
              <a:gd name="connsiteX4" fmla="*/ 458582 w 458582"/>
              <a:gd name="connsiteY4" fmla="*/ 1615047 h 1615047"/>
              <a:gd name="connsiteX5" fmla="*/ 458582 w 458582"/>
              <a:gd name="connsiteY5" fmla="*/ 1615047 h 1615047"/>
              <a:gd name="connsiteX6" fmla="*/ 458582 w 458582"/>
              <a:gd name="connsiteY6" fmla="*/ 1615047 h 1615047"/>
              <a:gd name="connsiteX7" fmla="*/ 0 w 458582"/>
              <a:gd name="connsiteY7" fmla="*/ 1615047 h 1615047"/>
              <a:gd name="connsiteX8" fmla="*/ 0 w 458582"/>
              <a:gd name="connsiteY8" fmla="*/ 1615047 h 1615047"/>
              <a:gd name="connsiteX9" fmla="*/ 0 w 458582"/>
              <a:gd name="connsiteY9" fmla="*/ 1615047 h 1615047"/>
              <a:gd name="connsiteX10" fmla="*/ 0 w 458582"/>
              <a:gd name="connsiteY10" fmla="*/ 229291 h 1615047"/>
              <a:gd name="connsiteX11" fmla="*/ 67158 w 458582"/>
              <a:gd name="connsiteY11" fmla="*/ 67158 h 1615047"/>
              <a:gd name="connsiteX12" fmla="*/ 229291 w 458582"/>
              <a:gd name="connsiteY12" fmla="*/ 0 h 1615047"/>
              <a:gd name="connsiteX0" fmla="*/ 0 w 550022"/>
              <a:gd name="connsiteY0" fmla="*/ 1615047 h 1706487"/>
              <a:gd name="connsiteX1" fmla="*/ 0 w 550022"/>
              <a:gd name="connsiteY1" fmla="*/ 1615047 h 1706487"/>
              <a:gd name="connsiteX2" fmla="*/ 0 w 550022"/>
              <a:gd name="connsiteY2" fmla="*/ 1615047 h 1706487"/>
              <a:gd name="connsiteX3" fmla="*/ 0 w 550022"/>
              <a:gd name="connsiteY3" fmla="*/ 229291 h 1706487"/>
              <a:gd name="connsiteX4" fmla="*/ 67158 w 550022"/>
              <a:gd name="connsiteY4" fmla="*/ 67158 h 1706487"/>
              <a:gd name="connsiteX5" fmla="*/ 229291 w 550022"/>
              <a:gd name="connsiteY5" fmla="*/ 0 h 1706487"/>
              <a:gd name="connsiteX6" fmla="*/ 229291 w 550022"/>
              <a:gd name="connsiteY6" fmla="*/ 0 h 1706487"/>
              <a:gd name="connsiteX7" fmla="*/ 391424 w 550022"/>
              <a:gd name="connsiteY7" fmla="*/ 67158 h 1706487"/>
              <a:gd name="connsiteX8" fmla="*/ 458582 w 550022"/>
              <a:gd name="connsiteY8" fmla="*/ 229291 h 1706487"/>
              <a:gd name="connsiteX9" fmla="*/ 458582 w 550022"/>
              <a:gd name="connsiteY9" fmla="*/ 1615047 h 1706487"/>
              <a:gd name="connsiteX10" fmla="*/ 458582 w 550022"/>
              <a:gd name="connsiteY10" fmla="*/ 1615047 h 1706487"/>
              <a:gd name="connsiteX11" fmla="*/ 550022 w 550022"/>
              <a:gd name="connsiteY11" fmla="*/ 1706487 h 1706487"/>
              <a:gd name="connsiteX0" fmla="*/ 0 w 550022"/>
              <a:gd name="connsiteY0" fmla="*/ 1615047 h 1706487"/>
              <a:gd name="connsiteX1" fmla="*/ 0 w 550022"/>
              <a:gd name="connsiteY1" fmla="*/ 1615047 h 1706487"/>
              <a:gd name="connsiteX2" fmla="*/ 9603 w 550022"/>
              <a:gd name="connsiteY2" fmla="*/ 1356566 h 1706487"/>
              <a:gd name="connsiteX3" fmla="*/ 0 w 550022"/>
              <a:gd name="connsiteY3" fmla="*/ 229291 h 1706487"/>
              <a:gd name="connsiteX4" fmla="*/ 67158 w 550022"/>
              <a:gd name="connsiteY4" fmla="*/ 67158 h 1706487"/>
              <a:gd name="connsiteX5" fmla="*/ 229291 w 550022"/>
              <a:gd name="connsiteY5" fmla="*/ 0 h 1706487"/>
              <a:gd name="connsiteX6" fmla="*/ 229291 w 550022"/>
              <a:gd name="connsiteY6" fmla="*/ 0 h 1706487"/>
              <a:gd name="connsiteX7" fmla="*/ 391424 w 550022"/>
              <a:gd name="connsiteY7" fmla="*/ 67158 h 1706487"/>
              <a:gd name="connsiteX8" fmla="*/ 458582 w 550022"/>
              <a:gd name="connsiteY8" fmla="*/ 229291 h 1706487"/>
              <a:gd name="connsiteX9" fmla="*/ 458582 w 550022"/>
              <a:gd name="connsiteY9" fmla="*/ 1615047 h 1706487"/>
              <a:gd name="connsiteX10" fmla="*/ 458582 w 550022"/>
              <a:gd name="connsiteY10" fmla="*/ 1615047 h 1706487"/>
              <a:gd name="connsiteX11" fmla="*/ 550022 w 550022"/>
              <a:gd name="connsiteY11" fmla="*/ 1706487 h 1706487"/>
              <a:gd name="connsiteX0" fmla="*/ 0 w 550022"/>
              <a:gd name="connsiteY0" fmla="*/ 1615047 h 1706487"/>
              <a:gd name="connsiteX1" fmla="*/ 9603 w 550022"/>
              <a:gd name="connsiteY1" fmla="*/ 1356566 h 1706487"/>
              <a:gd name="connsiteX2" fmla="*/ 0 w 550022"/>
              <a:gd name="connsiteY2" fmla="*/ 229291 h 1706487"/>
              <a:gd name="connsiteX3" fmla="*/ 67158 w 550022"/>
              <a:gd name="connsiteY3" fmla="*/ 67158 h 1706487"/>
              <a:gd name="connsiteX4" fmla="*/ 229291 w 550022"/>
              <a:gd name="connsiteY4" fmla="*/ 0 h 1706487"/>
              <a:gd name="connsiteX5" fmla="*/ 229291 w 550022"/>
              <a:gd name="connsiteY5" fmla="*/ 0 h 1706487"/>
              <a:gd name="connsiteX6" fmla="*/ 391424 w 550022"/>
              <a:gd name="connsiteY6" fmla="*/ 67158 h 1706487"/>
              <a:gd name="connsiteX7" fmla="*/ 458582 w 550022"/>
              <a:gd name="connsiteY7" fmla="*/ 229291 h 1706487"/>
              <a:gd name="connsiteX8" fmla="*/ 458582 w 550022"/>
              <a:gd name="connsiteY8" fmla="*/ 1615047 h 1706487"/>
              <a:gd name="connsiteX9" fmla="*/ 458582 w 550022"/>
              <a:gd name="connsiteY9" fmla="*/ 1615047 h 1706487"/>
              <a:gd name="connsiteX10" fmla="*/ 550022 w 550022"/>
              <a:gd name="connsiteY10" fmla="*/ 1706487 h 1706487"/>
              <a:gd name="connsiteX0" fmla="*/ 9603 w 550022"/>
              <a:gd name="connsiteY0" fmla="*/ 1356566 h 1706487"/>
              <a:gd name="connsiteX1" fmla="*/ 0 w 550022"/>
              <a:gd name="connsiteY1" fmla="*/ 229291 h 1706487"/>
              <a:gd name="connsiteX2" fmla="*/ 67158 w 550022"/>
              <a:gd name="connsiteY2" fmla="*/ 67158 h 1706487"/>
              <a:gd name="connsiteX3" fmla="*/ 229291 w 550022"/>
              <a:gd name="connsiteY3" fmla="*/ 0 h 1706487"/>
              <a:gd name="connsiteX4" fmla="*/ 229291 w 550022"/>
              <a:gd name="connsiteY4" fmla="*/ 0 h 1706487"/>
              <a:gd name="connsiteX5" fmla="*/ 391424 w 550022"/>
              <a:gd name="connsiteY5" fmla="*/ 67158 h 1706487"/>
              <a:gd name="connsiteX6" fmla="*/ 458582 w 550022"/>
              <a:gd name="connsiteY6" fmla="*/ 229291 h 1706487"/>
              <a:gd name="connsiteX7" fmla="*/ 458582 w 550022"/>
              <a:gd name="connsiteY7" fmla="*/ 1615047 h 1706487"/>
              <a:gd name="connsiteX8" fmla="*/ 458582 w 550022"/>
              <a:gd name="connsiteY8" fmla="*/ 1615047 h 1706487"/>
              <a:gd name="connsiteX9" fmla="*/ 550022 w 550022"/>
              <a:gd name="connsiteY9" fmla="*/ 1706487 h 1706487"/>
              <a:gd name="connsiteX0" fmla="*/ 9603 w 458582"/>
              <a:gd name="connsiteY0" fmla="*/ 1356566 h 1615047"/>
              <a:gd name="connsiteX1" fmla="*/ 0 w 458582"/>
              <a:gd name="connsiteY1" fmla="*/ 229291 h 1615047"/>
              <a:gd name="connsiteX2" fmla="*/ 67158 w 458582"/>
              <a:gd name="connsiteY2" fmla="*/ 67158 h 1615047"/>
              <a:gd name="connsiteX3" fmla="*/ 229291 w 458582"/>
              <a:gd name="connsiteY3" fmla="*/ 0 h 1615047"/>
              <a:gd name="connsiteX4" fmla="*/ 229291 w 458582"/>
              <a:gd name="connsiteY4" fmla="*/ 0 h 1615047"/>
              <a:gd name="connsiteX5" fmla="*/ 391424 w 458582"/>
              <a:gd name="connsiteY5" fmla="*/ 67158 h 1615047"/>
              <a:gd name="connsiteX6" fmla="*/ 458582 w 458582"/>
              <a:gd name="connsiteY6" fmla="*/ 229291 h 1615047"/>
              <a:gd name="connsiteX7" fmla="*/ 458582 w 458582"/>
              <a:gd name="connsiteY7" fmla="*/ 1615047 h 1615047"/>
              <a:gd name="connsiteX8" fmla="*/ 458582 w 458582"/>
              <a:gd name="connsiteY8" fmla="*/ 1615047 h 1615047"/>
              <a:gd name="connsiteX0" fmla="*/ 9603 w 458582"/>
              <a:gd name="connsiteY0" fmla="*/ 1356566 h 1615047"/>
              <a:gd name="connsiteX1" fmla="*/ 0 w 458582"/>
              <a:gd name="connsiteY1" fmla="*/ 229291 h 1615047"/>
              <a:gd name="connsiteX2" fmla="*/ 67158 w 458582"/>
              <a:gd name="connsiteY2" fmla="*/ 67158 h 1615047"/>
              <a:gd name="connsiteX3" fmla="*/ 229291 w 458582"/>
              <a:gd name="connsiteY3" fmla="*/ 0 h 1615047"/>
              <a:gd name="connsiteX4" fmla="*/ 229291 w 458582"/>
              <a:gd name="connsiteY4" fmla="*/ 0 h 1615047"/>
              <a:gd name="connsiteX5" fmla="*/ 391424 w 458582"/>
              <a:gd name="connsiteY5" fmla="*/ 67158 h 1615047"/>
              <a:gd name="connsiteX6" fmla="*/ 458582 w 458582"/>
              <a:gd name="connsiteY6" fmla="*/ 229291 h 1615047"/>
              <a:gd name="connsiteX7" fmla="*/ 458582 w 458582"/>
              <a:gd name="connsiteY7" fmla="*/ 1615047 h 1615047"/>
              <a:gd name="connsiteX8" fmla="*/ 447473 w 458582"/>
              <a:gd name="connsiteY8" fmla="*/ 1462129 h 1615047"/>
              <a:gd name="connsiteX0" fmla="*/ 9603 w 458582"/>
              <a:gd name="connsiteY0" fmla="*/ 1356566 h 1462129"/>
              <a:gd name="connsiteX1" fmla="*/ 0 w 458582"/>
              <a:gd name="connsiteY1" fmla="*/ 229291 h 1462129"/>
              <a:gd name="connsiteX2" fmla="*/ 67158 w 458582"/>
              <a:gd name="connsiteY2" fmla="*/ 67158 h 1462129"/>
              <a:gd name="connsiteX3" fmla="*/ 229291 w 458582"/>
              <a:gd name="connsiteY3" fmla="*/ 0 h 1462129"/>
              <a:gd name="connsiteX4" fmla="*/ 229291 w 458582"/>
              <a:gd name="connsiteY4" fmla="*/ 0 h 1462129"/>
              <a:gd name="connsiteX5" fmla="*/ 391424 w 458582"/>
              <a:gd name="connsiteY5" fmla="*/ 67158 h 1462129"/>
              <a:gd name="connsiteX6" fmla="*/ 458582 w 458582"/>
              <a:gd name="connsiteY6" fmla="*/ 229291 h 1462129"/>
              <a:gd name="connsiteX7" fmla="*/ 447473 w 458582"/>
              <a:gd name="connsiteY7" fmla="*/ 1462129 h 1462129"/>
              <a:gd name="connsiteX0" fmla="*/ 28227 w 458582"/>
              <a:gd name="connsiteY0" fmla="*/ 1401330 h 1462129"/>
              <a:gd name="connsiteX1" fmla="*/ 0 w 458582"/>
              <a:gd name="connsiteY1" fmla="*/ 229291 h 1462129"/>
              <a:gd name="connsiteX2" fmla="*/ 67158 w 458582"/>
              <a:gd name="connsiteY2" fmla="*/ 67158 h 1462129"/>
              <a:gd name="connsiteX3" fmla="*/ 229291 w 458582"/>
              <a:gd name="connsiteY3" fmla="*/ 0 h 1462129"/>
              <a:gd name="connsiteX4" fmla="*/ 229291 w 458582"/>
              <a:gd name="connsiteY4" fmla="*/ 0 h 1462129"/>
              <a:gd name="connsiteX5" fmla="*/ 391424 w 458582"/>
              <a:gd name="connsiteY5" fmla="*/ 67158 h 1462129"/>
              <a:gd name="connsiteX6" fmla="*/ 458582 w 458582"/>
              <a:gd name="connsiteY6" fmla="*/ 229291 h 1462129"/>
              <a:gd name="connsiteX7" fmla="*/ 447473 w 458582"/>
              <a:gd name="connsiteY7" fmla="*/ 1462129 h 1462129"/>
              <a:gd name="connsiteX0" fmla="*/ 0 w 459179"/>
              <a:gd name="connsiteY0" fmla="*/ 1379079 h 1462129"/>
              <a:gd name="connsiteX1" fmla="*/ 597 w 459179"/>
              <a:gd name="connsiteY1" fmla="*/ 229291 h 1462129"/>
              <a:gd name="connsiteX2" fmla="*/ 67755 w 459179"/>
              <a:gd name="connsiteY2" fmla="*/ 67158 h 1462129"/>
              <a:gd name="connsiteX3" fmla="*/ 229888 w 459179"/>
              <a:gd name="connsiteY3" fmla="*/ 0 h 1462129"/>
              <a:gd name="connsiteX4" fmla="*/ 229888 w 459179"/>
              <a:gd name="connsiteY4" fmla="*/ 0 h 1462129"/>
              <a:gd name="connsiteX5" fmla="*/ 392021 w 459179"/>
              <a:gd name="connsiteY5" fmla="*/ 67158 h 1462129"/>
              <a:gd name="connsiteX6" fmla="*/ 459179 w 459179"/>
              <a:gd name="connsiteY6" fmla="*/ 229291 h 1462129"/>
              <a:gd name="connsiteX7" fmla="*/ 448070 w 459179"/>
              <a:gd name="connsiteY7" fmla="*/ 1462129 h 1462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9179" h="1462129">
                <a:moveTo>
                  <a:pt x="0" y="1379079"/>
                </a:moveTo>
                <a:lnTo>
                  <a:pt x="597" y="229291"/>
                </a:lnTo>
                <a:cubicBezTo>
                  <a:pt x="597" y="168479"/>
                  <a:pt x="24755" y="110158"/>
                  <a:pt x="67755" y="67158"/>
                </a:cubicBezTo>
                <a:cubicBezTo>
                  <a:pt x="110755" y="24158"/>
                  <a:pt x="169077" y="0"/>
                  <a:pt x="229888" y="0"/>
                </a:cubicBezTo>
                <a:lnTo>
                  <a:pt x="229888" y="0"/>
                </a:lnTo>
                <a:cubicBezTo>
                  <a:pt x="290700" y="0"/>
                  <a:pt x="349021" y="24158"/>
                  <a:pt x="392021" y="67158"/>
                </a:cubicBezTo>
                <a:cubicBezTo>
                  <a:pt x="435021" y="110158"/>
                  <a:pt x="459179" y="168480"/>
                  <a:pt x="459179" y="229291"/>
                </a:cubicBezTo>
                <a:lnTo>
                  <a:pt x="448070" y="1462129"/>
                </a:lnTo>
              </a:path>
            </a:pathLst>
          </a:custGeom>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rot="21000000">
            <a:off x="600152" y="3389654"/>
            <a:ext cx="7622161" cy="1679594"/>
          </a:xfrm>
        </p:spPr>
        <p:txBody>
          <a:bodyPr vert="horz" lIns="91440" tIns="45720" rIns="91440" bIns="45720" rtlCol="0" anchor="b" anchorCtr="0">
            <a:noAutofit/>
          </a:bodyPr>
          <a:lstStyle>
            <a:lvl1pPr algn="r" defTabSz="914400" rtl="0" eaLnBrk="1" latinLnBrk="0" hangingPunct="1">
              <a:lnSpc>
                <a:spcPts val="5600"/>
              </a:lnSpc>
              <a:spcBef>
                <a:spcPct val="0"/>
              </a:spcBef>
              <a:buNone/>
              <a:defRPr sz="4600" kern="1200">
                <a:solidFill>
                  <a:schemeClr val="bg1"/>
                </a:solidFill>
                <a:latin typeface="+mj-lt"/>
                <a:ea typeface="+mj-ea"/>
                <a:cs typeface="+mj-cs"/>
              </a:defRPr>
            </a:lvl1pPr>
          </a:lstStyle>
          <a:p>
            <a:r>
              <a:rPr lang="en-US" smtClean="0"/>
              <a:t>Click to edit Master title style</a:t>
            </a:r>
            <a:endParaRPr/>
          </a:p>
        </p:txBody>
      </p:sp>
      <p:sp>
        <p:nvSpPr>
          <p:cNvPr id="29" name="Rectangle 28"/>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32" name="Round Same Side Corner Rectangle 31"/>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99247" y="3024188"/>
            <a:ext cx="3657600" cy="337661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51294" y="3024188"/>
            <a:ext cx="3657600" cy="337661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9C3C32B9-F781-8246-A991-B2D36E1B8A26}" type="datetimeFigureOut">
              <a:rPr lang="en-US" smtClean="0"/>
              <a:pPr/>
              <a:t>8/11/11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E4DC75-DD7C-B644-A201-8933B786C4D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35" name="Round Same Side Corner Rectangle 34"/>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12788" y="2895601"/>
            <a:ext cx="3657600" cy="685800"/>
          </a:xfrm>
          <a:prstGeom prst="roundRect">
            <a:avLst>
              <a:gd name="adj" fmla="val 50000"/>
            </a:avLst>
          </a:prstGeom>
          <a:solidFill>
            <a:schemeClr val="accent1">
              <a:alpha val="80000"/>
            </a:schemeClr>
          </a:solidFill>
          <a:ln>
            <a:solidFill>
              <a:schemeClr val="accent2">
                <a:alpha val="80000"/>
              </a:schemeClr>
            </a:solidFill>
          </a:ln>
        </p:spPr>
        <p:txBody>
          <a:bodyPr anchor="ctr" anchorCtr="0">
            <a:noAutofit/>
          </a:bodyPr>
          <a:lstStyle>
            <a:lvl1pPr marL="0" indent="0" algn="ctr">
              <a:spcBef>
                <a:spcPts val="0"/>
              </a:spcBef>
              <a:spcAft>
                <a:spcPts val="0"/>
              </a:spcAft>
              <a:buNone/>
              <a:defRPr sz="2200" b="1">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12788" y="3657600"/>
            <a:ext cx="3657600" cy="2743199"/>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73706" y="2895601"/>
            <a:ext cx="3657600" cy="685800"/>
          </a:xfrm>
          <a:prstGeom prst="roundRect">
            <a:avLst>
              <a:gd name="adj" fmla="val 50000"/>
            </a:avLst>
          </a:prstGeom>
          <a:solidFill>
            <a:schemeClr val="accent1">
              <a:alpha val="80000"/>
            </a:schemeClr>
          </a:solidFill>
          <a:ln>
            <a:solidFill>
              <a:schemeClr val="accent2">
                <a:alpha val="80000"/>
              </a:schemeClr>
            </a:solidFill>
          </a:ln>
        </p:spPr>
        <p:txBody>
          <a:bodyPr anchor="ctr" anchorCtr="0">
            <a:noAutofit/>
          </a:bodyPr>
          <a:lstStyle>
            <a:lvl1pPr marL="0" indent="0" algn="ctr">
              <a:spcBef>
                <a:spcPts val="0"/>
              </a:spcBef>
              <a:spcAft>
                <a:spcPts val="0"/>
              </a:spcAft>
              <a:buNone/>
              <a:defRPr sz="2200" b="1">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73706" y="3657600"/>
            <a:ext cx="3657600" cy="2743199"/>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9C3C32B9-F781-8246-A991-B2D36E1B8A26}" type="datetimeFigureOut">
              <a:rPr lang="en-US" smtClean="0"/>
              <a:pPr/>
              <a:t>8/11/11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0E4DC75-DD7C-B644-A201-8933B786C4D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7" name="Round Same Side Corner Rectangle 6"/>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9C3C32B9-F781-8246-A991-B2D36E1B8A26}" type="datetimeFigureOut">
              <a:rPr lang="en-US" smtClean="0"/>
              <a:pPr/>
              <a:t>8/11/11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0E4DC75-DD7C-B644-A201-8933B786C4D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3C32B9-F781-8246-A991-B2D36E1B8A26}" type="datetimeFigureOut">
              <a:rPr lang="en-US" smtClean="0"/>
              <a:pPr/>
              <a:t>8/11/11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0E4DC75-DD7C-B644-A201-8933B786C4D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33" name="Rounded Rectangle 32"/>
          <p:cNvSpPr/>
          <p:nvPr/>
        </p:nvSpPr>
        <p:spPr>
          <a:xfrm>
            <a:off x="366713" y="1447800"/>
            <a:ext cx="3748087" cy="4800600"/>
          </a:xfrm>
          <a:prstGeom prst="roundRect">
            <a:avLst/>
          </a:prstGeom>
          <a:solidFill>
            <a:schemeClr val="accent1">
              <a:alpha val="60000"/>
            </a:schemeClr>
          </a:solidFill>
          <a:ln w="635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533399" y="1676400"/>
            <a:ext cx="3429000" cy="1066800"/>
          </a:xfrm>
        </p:spPr>
        <p:txBody>
          <a:bodyPr anchor="b"/>
          <a:lstStyle>
            <a:lvl1pPr algn="ctr">
              <a:lnSpc>
                <a:spcPct val="100000"/>
              </a:lnSpc>
              <a:defRPr sz="3000" b="0"/>
            </a:lvl1pPr>
          </a:lstStyle>
          <a:p>
            <a:r>
              <a:rPr lang="en-US" smtClean="0"/>
              <a:t>Click to edit Master title style</a:t>
            </a:r>
            <a:endParaRPr/>
          </a:p>
        </p:txBody>
      </p:sp>
      <p:sp>
        <p:nvSpPr>
          <p:cNvPr id="3" name="Content Placeholder 2"/>
          <p:cNvSpPr>
            <a:spLocks noGrp="1"/>
          </p:cNvSpPr>
          <p:nvPr>
            <p:ph idx="1"/>
          </p:nvPr>
        </p:nvSpPr>
        <p:spPr>
          <a:xfrm>
            <a:off x="4504766" y="990600"/>
            <a:ext cx="4258234" cy="5257800"/>
          </a:xfrm>
        </p:spPr>
        <p:txBody>
          <a:bodyPr>
            <a:normAutofit/>
          </a:bodyPr>
          <a:lstStyle>
            <a:lvl1pPr>
              <a:defRPr sz="20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33400" y="2850775"/>
            <a:ext cx="3429000" cy="3169025"/>
          </a:xfrm>
        </p:spPr>
        <p:txBody>
          <a:bodyPr>
            <a:normAutofit/>
          </a:bodyPr>
          <a:lstStyle>
            <a:lvl1pPr marL="0" indent="0" algn="ctr">
              <a:buNone/>
              <a:defRPr sz="16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C3C32B9-F781-8246-A991-B2D36E1B8A26}" type="datetimeFigureOut">
              <a:rPr lang="en-US" smtClean="0"/>
              <a:pPr/>
              <a:t>8/11/11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E4DC75-DD7C-B644-A201-8933B786C4D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slideLayout" Target="../slideLayouts/slideLayout14.x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16" Type="http://schemas.openxmlformats.org/officeDocument/2006/relationships/image" Target="../media/image1.png"/><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theme" Target="../theme/theme1.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pic>
        <p:nvPicPr>
          <p:cNvPr id="7" name="Picture 6" descr="TextSlideOverlay.png"/>
          <p:cNvPicPr>
            <a:picLocks noChangeAspect="1"/>
          </p:cNvPicPr>
          <p:nvPr/>
        </p:nvPicPr>
        <p:blipFill>
          <a:blip r:embed="rId16"/>
          <a:stretch>
            <a:fillRect/>
          </a:stretch>
        </p:blipFill>
        <p:spPr>
          <a:xfrm>
            <a:off x="0" y="0"/>
            <a:ext cx="9144000" cy="6858000"/>
          </a:xfrm>
          <a:prstGeom prst="rect">
            <a:avLst/>
          </a:prstGeom>
        </p:spPr>
      </p:pic>
      <p:grpSp>
        <p:nvGrpSpPr>
          <p:cNvPr id="8" name="Group 7"/>
          <p:cNvGrpSpPr/>
          <p:nvPr/>
        </p:nvGrpSpPr>
        <p:grpSpPr>
          <a:xfrm>
            <a:off x="-573169" y="-607194"/>
            <a:ext cx="7563453" cy="1983277"/>
            <a:chOff x="-573169" y="-607194"/>
            <a:chExt cx="7563453" cy="1983277"/>
          </a:xfrm>
        </p:grpSpPr>
        <p:grpSp>
          <p:nvGrpSpPr>
            <p:cNvPr id="9" name="Group 32"/>
            <p:cNvGrpSpPr/>
            <p:nvPr userDrawn="1"/>
          </p:nvGrpSpPr>
          <p:grpSpPr>
            <a:xfrm>
              <a:off x="-263314" y="-607194"/>
              <a:ext cx="7253598" cy="1983277"/>
              <a:chOff x="-263314" y="-607194"/>
              <a:chExt cx="7253598" cy="1983277"/>
            </a:xfrm>
          </p:grpSpPr>
          <p:sp>
            <p:nvSpPr>
              <p:cNvPr id="11" name="Oval 10"/>
              <p:cNvSpPr/>
              <p:nvPr userDrawn="1"/>
            </p:nvSpPr>
            <p:spPr>
              <a:xfrm rot="4368687">
                <a:off x="2839420" y="-41330"/>
                <a:ext cx="581935" cy="790091"/>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Oval 11"/>
              <p:cNvSpPr/>
              <p:nvPr userDrawn="1"/>
            </p:nvSpPr>
            <p:spPr>
              <a:xfrm>
                <a:off x="334576" y="12540"/>
                <a:ext cx="1189424" cy="10121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3" name="Arc 12"/>
              <p:cNvSpPr/>
              <p:nvPr userDrawn="1"/>
            </p:nvSpPr>
            <p:spPr>
              <a:xfrm rot="6387309">
                <a:off x="5839613" y="-548177"/>
                <a:ext cx="1106354" cy="1194988"/>
              </a:xfrm>
              <a:prstGeom prst="arc">
                <a:avLst>
                  <a:gd name="adj1" fmla="val 15179737"/>
                  <a:gd name="adj2" fmla="val 444802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4" name="Oval 13"/>
              <p:cNvSpPr/>
              <p:nvPr userDrawn="1"/>
            </p:nvSpPr>
            <p:spPr>
              <a:xfrm>
                <a:off x="5472545" y="62345"/>
                <a:ext cx="609600" cy="4912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Pie 14"/>
              <p:cNvSpPr/>
              <p:nvPr userDrawn="1"/>
            </p:nvSpPr>
            <p:spPr>
              <a:xfrm>
                <a:off x="-7411" y="-607194"/>
                <a:ext cx="1385455" cy="1205753"/>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6" name="Pie 15"/>
              <p:cNvSpPr/>
              <p:nvPr userDrawn="1"/>
            </p:nvSpPr>
            <p:spPr>
              <a:xfrm>
                <a:off x="1905000" y="-402266"/>
                <a:ext cx="1600200" cy="8001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7" name="Oval 16"/>
              <p:cNvSpPr/>
              <p:nvPr userDrawn="1"/>
            </p:nvSpPr>
            <p:spPr>
              <a:xfrm>
                <a:off x="2631141" y="762000"/>
                <a:ext cx="416859" cy="416859"/>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8" name="Oval 17"/>
              <p:cNvSpPr/>
              <p:nvPr userDrawn="1"/>
            </p:nvSpPr>
            <p:spPr>
              <a:xfrm rot="2510439">
                <a:off x="170710" y="163548"/>
                <a:ext cx="778552" cy="982318"/>
              </a:xfrm>
              <a:prstGeom prst="ellipse">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9" name="Pie 18"/>
              <p:cNvSpPr/>
              <p:nvPr userDrawn="1"/>
            </p:nvSpPr>
            <p:spPr>
              <a:xfrm rot="16200000">
                <a:off x="-263314" y="842683"/>
                <a:ext cx="533400" cy="5334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0" name="Oval 19"/>
              <p:cNvSpPr/>
              <p:nvPr userDrawn="1"/>
            </p:nvSpPr>
            <p:spPr>
              <a:xfrm>
                <a:off x="1558635" y="491274"/>
                <a:ext cx="228600" cy="19452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Pie 20"/>
              <p:cNvSpPr/>
              <p:nvPr userDrawn="1"/>
            </p:nvSpPr>
            <p:spPr>
              <a:xfrm>
                <a:off x="990600" y="-603972"/>
                <a:ext cx="1385455" cy="1205753"/>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2" name="Pie 21"/>
              <p:cNvSpPr/>
              <p:nvPr userDrawn="1"/>
            </p:nvSpPr>
            <p:spPr>
              <a:xfrm>
                <a:off x="5181600" y="-343143"/>
                <a:ext cx="1600200" cy="6858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3" name="Oval 22"/>
              <p:cNvSpPr/>
              <p:nvPr userDrawn="1"/>
            </p:nvSpPr>
            <p:spPr>
              <a:xfrm>
                <a:off x="5728855" y="62345"/>
                <a:ext cx="685800" cy="533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Pie 23"/>
              <p:cNvSpPr/>
              <p:nvPr userDrawn="1"/>
            </p:nvSpPr>
            <p:spPr>
              <a:xfrm>
                <a:off x="6136341" y="-257607"/>
                <a:ext cx="838200" cy="527288"/>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5" name="Oval 24"/>
              <p:cNvSpPr/>
              <p:nvPr userDrawn="1"/>
            </p:nvSpPr>
            <p:spPr>
              <a:xfrm rot="4368687">
                <a:off x="3664192" y="-146482"/>
                <a:ext cx="581935" cy="909203"/>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Pie 25"/>
              <p:cNvSpPr/>
              <p:nvPr userDrawn="1"/>
            </p:nvSpPr>
            <p:spPr>
              <a:xfrm>
                <a:off x="4384965" y="-146937"/>
                <a:ext cx="300317" cy="300317"/>
              </a:xfrm>
              <a:prstGeom prst="pie">
                <a:avLst>
                  <a:gd name="adj1" fmla="val 0"/>
                  <a:gd name="adj2" fmla="val 10777084"/>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7" name="Pie 26"/>
              <p:cNvSpPr/>
              <p:nvPr userDrawn="1"/>
            </p:nvSpPr>
            <p:spPr>
              <a:xfrm>
                <a:off x="4756593" y="-119227"/>
                <a:ext cx="182880" cy="2286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Pie 27"/>
              <p:cNvSpPr/>
              <p:nvPr userDrawn="1"/>
            </p:nvSpPr>
            <p:spPr>
              <a:xfrm>
                <a:off x="5029200" y="-114543"/>
                <a:ext cx="228600" cy="2286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9" name="Oval 28"/>
              <p:cNvSpPr/>
              <p:nvPr userDrawn="1"/>
            </p:nvSpPr>
            <p:spPr>
              <a:xfrm>
                <a:off x="2403765" y="0"/>
                <a:ext cx="665018" cy="66501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0" name="Pie 29"/>
              <p:cNvSpPr/>
              <p:nvPr userDrawn="1"/>
            </p:nvSpPr>
            <p:spPr>
              <a:xfrm>
                <a:off x="3012141" y="-299172"/>
                <a:ext cx="838200" cy="6096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10" name="Pie 9"/>
            <p:cNvSpPr/>
            <p:nvPr userDrawn="1"/>
          </p:nvSpPr>
          <p:spPr>
            <a:xfrm rot="16200000">
              <a:off x="-431058" y="-79768"/>
              <a:ext cx="852056" cy="1136277"/>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 name="Title Placeholder 1"/>
          <p:cNvSpPr>
            <a:spLocks noGrp="1"/>
          </p:cNvSpPr>
          <p:nvPr>
            <p:ph type="title"/>
          </p:nvPr>
        </p:nvSpPr>
        <p:spPr>
          <a:xfrm>
            <a:off x="712788" y="1371600"/>
            <a:ext cx="7716837" cy="1447800"/>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12788" y="3012142"/>
            <a:ext cx="7716838" cy="338865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77040" y="300690"/>
            <a:ext cx="2743200" cy="182880"/>
          </a:xfrm>
          <a:prstGeom prst="rect">
            <a:avLst/>
          </a:prstGeom>
        </p:spPr>
        <p:txBody>
          <a:bodyPr vert="horz" lIns="91440" tIns="45720" rIns="91440" bIns="45720" rtlCol="0" anchor="ctr"/>
          <a:lstStyle>
            <a:lvl1pPr algn="l">
              <a:lnSpc>
                <a:spcPts val="1200"/>
              </a:lnSpc>
              <a:defRPr sz="1000" baseline="0">
                <a:solidFill>
                  <a:schemeClr val="bg1"/>
                </a:solidFill>
              </a:defRPr>
            </a:lvl1pPr>
          </a:lstStyle>
          <a:p>
            <a:fld id="{9C3C32B9-F781-8246-A991-B2D36E1B8A26}" type="datetimeFigureOut">
              <a:rPr lang="en-US" smtClean="0"/>
              <a:pPr/>
              <a:t>8/11/11</a:t>
            </a:fld>
            <a:endParaRPr lang="en-US"/>
          </a:p>
        </p:txBody>
      </p:sp>
      <p:sp>
        <p:nvSpPr>
          <p:cNvPr id="5" name="Footer Placeholder 4"/>
          <p:cNvSpPr>
            <a:spLocks noGrp="1"/>
          </p:cNvSpPr>
          <p:nvPr>
            <p:ph type="ftr" sz="quarter" idx="3"/>
          </p:nvPr>
        </p:nvSpPr>
        <p:spPr>
          <a:xfrm>
            <a:off x="76200" y="116541"/>
            <a:ext cx="2743200" cy="182880"/>
          </a:xfrm>
          <a:prstGeom prst="rect">
            <a:avLst/>
          </a:prstGeom>
        </p:spPr>
        <p:txBody>
          <a:bodyPr vert="horz" lIns="91440" tIns="45720" rIns="91440" bIns="45720" rtlCol="0" anchor="ctr"/>
          <a:lstStyle>
            <a:lvl1pPr algn="l">
              <a:lnSpc>
                <a:spcPts val="1200"/>
              </a:lnSpc>
              <a:defRPr sz="1000" baseline="0">
                <a:solidFill>
                  <a:schemeClr val="bg1"/>
                </a:solidFill>
              </a:defRPr>
            </a:lvl1pPr>
          </a:lstStyle>
          <a:p>
            <a:endParaRPr lang="en-US"/>
          </a:p>
        </p:txBody>
      </p:sp>
      <p:sp>
        <p:nvSpPr>
          <p:cNvPr id="6" name="Slide Number Placeholder 5"/>
          <p:cNvSpPr>
            <a:spLocks noGrp="1"/>
          </p:cNvSpPr>
          <p:nvPr>
            <p:ph type="sldNum" sz="quarter" idx="4"/>
          </p:nvPr>
        </p:nvSpPr>
        <p:spPr>
          <a:xfrm>
            <a:off x="76200" y="605491"/>
            <a:ext cx="1385887" cy="232710"/>
          </a:xfrm>
          <a:prstGeom prst="rect">
            <a:avLst/>
          </a:prstGeom>
        </p:spPr>
        <p:txBody>
          <a:bodyPr vert="horz" lIns="91440" tIns="45720" rIns="91440" bIns="45720" rtlCol="0" anchor="ctr"/>
          <a:lstStyle>
            <a:lvl1pPr algn="l">
              <a:defRPr sz="1200">
                <a:solidFill>
                  <a:schemeClr val="bg1"/>
                </a:solidFill>
              </a:defRPr>
            </a:lvl1pPr>
          </a:lstStyle>
          <a:p>
            <a:fld id="{80E4DC75-DD7C-B644-A201-8933B786C4D7}" type="slidenum">
              <a:rPr lang="en-US" smtClean="0"/>
              <a:pPr/>
              <a:t>‹#›</a:t>
            </a:fld>
            <a:endParaRPr lang="en-US"/>
          </a:p>
        </p:txBody>
      </p:sp>
      <p:sp>
        <p:nvSpPr>
          <p:cNvPr id="31" name="Rectangle 30"/>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 id="2147483765" r:id="rId12"/>
    <p:sldLayoutId id="2147483766" r:id="rId13"/>
    <p:sldLayoutId id="2147483767" r:id="rId14"/>
  </p:sldLayoutIdLst>
  <p:txStyles>
    <p:titleStyle>
      <a:lvl1pPr algn="l" defTabSz="914400" rtl="0" eaLnBrk="1" latinLnBrk="0" hangingPunct="1">
        <a:lnSpc>
          <a:spcPts val="5600"/>
        </a:lnSpc>
        <a:spcBef>
          <a:spcPct val="0"/>
        </a:spcBef>
        <a:buNone/>
        <a:defRPr sz="4600" kern="1200">
          <a:solidFill>
            <a:schemeClr val="bg1"/>
          </a:solidFill>
          <a:latin typeface="+mj-lt"/>
          <a:ea typeface="+mj-ea"/>
          <a:cs typeface="+mj-cs"/>
        </a:defRPr>
      </a:lvl1pPr>
    </p:titleStyle>
    <p:bodyStyle>
      <a:lvl1pPr marL="342900" indent="-342900" algn="l" defTabSz="914400" rtl="0" eaLnBrk="1" latinLnBrk="0" hangingPunct="1">
        <a:spcBef>
          <a:spcPts val="0"/>
        </a:spcBef>
        <a:spcAft>
          <a:spcPts val="2000"/>
        </a:spcAft>
        <a:buFontTx/>
        <a:buBlip>
          <a:blip r:embed="rId17"/>
        </a:buBlip>
        <a:defRPr sz="2400" kern="1200">
          <a:solidFill>
            <a:schemeClr val="bg1"/>
          </a:solidFill>
          <a:effectLst>
            <a:outerShdw blurRad="38100" dist="38100" dir="2700000" algn="tl">
              <a:srgbClr val="000000">
                <a:alpha val="43137"/>
              </a:srgbClr>
            </a:outerShdw>
          </a:effectLst>
          <a:latin typeface="+mn-lt"/>
          <a:ea typeface="+mn-ea"/>
          <a:cs typeface="+mn-cs"/>
        </a:defRPr>
      </a:lvl1pPr>
      <a:lvl2pPr marL="631825" indent="-282575" algn="l" defTabSz="914400" rtl="0" eaLnBrk="1" latinLnBrk="0" hangingPunct="1">
        <a:spcBef>
          <a:spcPts val="0"/>
        </a:spcBef>
        <a:spcAft>
          <a:spcPts val="1000"/>
        </a:spcAft>
        <a:buFontTx/>
        <a:buBlip>
          <a:blip r:embed="rId17"/>
        </a:buBlip>
        <a:defRPr sz="2200" kern="1200">
          <a:solidFill>
            <a:schemeClr val="bg1"/>
          </a:solidFill>
          <a:effectLst>
            <a:outerShdw blurRad="38100" dist="38100" dir="2700000" algn="tl">
              <a:srgbClr val="000000">
                <a:alpha val="43137"/>
              </a:srgbClr>
            </a:outerShdw>
          </a:effectLst>
          <a:latin typeface="+mn-lt"/>
          <a:ea typeface="+mn-ea"/>
          <a:cs typeface="+mn-cs"/>
        </a:defRPr>
      </a:lvl2pPr>
      <a:lvl3pPr marL="914400" indent="-282575" algn="l" defTabSz="914400" rtl="0" eaLnBrk="1" latinLnBrk="0" hangingPunct="1">
        <a:spcBef>
          <a:spcPts val="0"/>
        </a:spcBef>
        <a:spcAft>
          <a:spcPts val="1000"/>
        </a:spcAft>
        <a:buFontTx/>
        <a:buBlip>
          <a:blip r:embed="rId17"/>
        </a:buBlip>
        <a:defRPr sz="2000" kern="1200">
          <a:solidFill>
            <a:schemeClr val="bg1"/>
          </a:solidFill>
          <a:effectLst>
            <a:outerShdw blurRad="38100" dist="38100" dir="2700000" algn="tl">
              <a:srgbClr val="000000">
                <a:alpha val="43137"/>
              </a:srgbClr>
            </a:outerShdw>
          </a:effectLst>
          <a:latin typeface="+mn-lt"/>
          <a:ea typeface="+mn-ea"/>
          <a:cs typeface="+mn-cs"/>
        </a:defRPr>
      </a:lvl3pPr>
      <a:lvl4pPr marL="1196975" indent="-282575" algn="l" defTabSz="914400" rtl="0" eaLnBrk="1" latinLnBrk="0" hangingPunct="1">
        <a:spcBef>
          <a:spcPts val="0"/>
        </a:spcBef>
        <a:spcAft>
          <a:spcPts val="1000"/>
        </a:spcAft>
        <a:buFontTx/>
        <a:buBlip>
          <a:blip r:embed="rId17"/>
        </a:buBlip>
        <a:defRPr sz="1800" kern="1200">
          <a:solidFill>
            <a:schemeClr val="bg1"/>
          </a:solidFill>
          <a:effectLst>
            <a:outerShdw blurRad="38100" dist="38100" dir="2700000" algn="tl">
              <a:srgbClr val="000000">
                <a:alpha val="43137"/>
              </a:srgbClr>
            </a:outerShdw>
          </a:effectLst>
          <a:latin typeface="+mn-lt"/>
          <a:ea typeface="+mn-ea"/>
          <a:cs typeface="+mn-cs"/>
        </a:defRPr>
      </a:lvl4pPr>
      <a:lvl5pPr marL="1492250" indent="-295275" algn="l" defTabSz="914400" rtl="0" eaLnBrk="1" latinLnBrk="0" hangingPunct="1">
        <a:spcBef>
          <a:spcPts val="0"/>
        </a:spcBef>
        <a:spcAft>
          <a:spcPts val="1000"/>
        </a:spcAft>
        <a:buFontTx/>
        <a:buBlip>
          <a:blip r:embed="rId17"/>
        </a:buBlip>
        <a:defRPr sz="1800" kern="1200">
          <a:solidFill>
            <a:schemeClr val="bg1"/>
          </a:solidFill>
          <a:effectLst>
            <a:outerShdw blurRad="38100" dist="38100" dir="2700000" algn="tl">
              <a:srgbClr val="000000">
                <a:alpha val="43137"/>
              </a:srgb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3" Type="http://schemas.openxmlformats.org/officeDocument/2006/relationships/image" Target="../media/image5.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4" Type="http://schemas.openxmlformats.org/officeDocument/2006/relationships/image" Target="../media/image6.png"/><Relationship Id="rId1" Type="http://schemas.openxmlformats.org/officeDocument/2006/relationships/video" Target="file://localhost/Volumes/HP%20v125w/VID00041Zacks%20Moving%20Day.AVI" TargetMode="External"/><Relationship Id="rId2" Type="http://schemas.openxmlformats.org/officeDocument/2006/relationships/slideLayout" Target="../slideLayouts/slideLayout8.xml"/><Relationship Id="rId3"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4" Type="http://schemas.openxmlformats.org/officeDocument/2006/relationships/image" Target="../media/image6.png"/><Relationship Id="rId1" Type="http://schemas.openxmlformats.org/officeDocument/2006/relationships/video" Target="file://localhost/Volumes/HP%20v125w/VID00039Bens%20Dad.AVI" TargetMode="External"/><Relationship Id="rId2" Type="http://schemas.openxmlformats.org/officeDocument/2006/relationships/slideLayout" Target="../slideLayouts/slideLayout8.xml"/><Relationship Id="rId3"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448212" y="1604214"/>
            <a:ext cx="8291930" cy="2123658"/>
          </a:xfrm>
          <a:prstGeom prst="rect">
            <a:avLst/>
          </a:prstGeom>
          <a:noFill/>
        </p:spPr>
        <p:txBody>
          <a:bodyPr wrap="square" rtlCol="0">
            <a:spAutoFit/>
          </a:bodyPr>
          <a:lstStyle/>
          <a:p>
            <a:pPr algn="ctr"/>
            <a:r>
              <a:rPr lang="en-US" sz="6600" dirty="0" smtClean="0"/>
              <a:t>Getting Your Readers Off To a Great Start</a:t>
            </a:r>
            <a:endParaRPr lang="en-US" sz="66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574571" y="554182"/>
            <a:ext cx="7650871" cy="5693866"/>
          </a:xfrm>
          <a:prstGeom prst="rect">
            <a:avLst/>
          </a:prstGeom>
          <a:noFill/>
        </p:spPr>
        <p:txBody>
          <a:bodyPr wrap="square" rtlCol="0">
            <a:spAutoFit/>
          </a:bodyPr>
          <a:lstStyle/>
          <a:p>
            <a:endParaRPr lang="en-US" sz="3600" dirty="0" smtClean="0"/>
          </a:p>
          <a:p>
            <a:r>
              <a:rPr lang="en-US" sz="3600" dirty="0" smtClean="0"/>
              <a:t>Next Steps-On Your Own</a:t>
            </a:r>
          </a:p>
          <a:p>
            <a:endParaRPr lang="en-US" sz="1200" dirty="0" smtClean="0"/>
          </a:p>
          <a:p>
            <a:pPr>
              <a:buFont typeface="Arial" pitchFamily="34" charset="0"/>
              <a:buChar char="•"/>
            </a:pPr>
            <a:r>
              <a:rPr lang="en-US" sz="2800" dirty="0" smtClean="0"/>
              <a:t>Does your classroom library support your readers right now?</a:t>
            </a:r>
          </a:p>
          <a:p>
            <a:pPr>
              <a:buFont typeface="Arial" pitchFamily="34" charset="0"/>
              <a:buChar char="•"/>
            </a:pPr>
            <a:r>
              <a:rPr lang="en-US" sz="2800" dirty="0" smtClean="0"/>
              <a:t>Review DRA2 assessments to see what behaviors were noted.</a:t>
            </a:r>
          </a:p>
          <a:p>
            <a:pPr>
              <a:buFont typeface="Arial" pitchFamily="34" charset="0"/>
              <a:buChar char="•"/>
            </a:pPr>
            <a:r>
              <a:rPr lang="en-US" sz="2800" dirty="0" smtClean="0"/>
              <a:t>Review EIP notes.</a:t>
            </a:r>
          </a:p>
          <a:p>
            <a:pPr>
              <a:buFont typeface="Arial" pitchFamily="34" charset="0"/>
              <a:buChar char="•"/>
            </a:pPr>
            <a:r>
              <a:rPr lang="en-US" sz="2800" dirty="0" smtClean="0"/>
              <a:t>Gather materials and organize for reading observations and small group instruction (books, make copies of Observation Guides, anecdotal record forms).</a:t>
            </a:r>
          </a:p>
          <a:p>
            <a:pPr>
              <a:buFont typeface="Arial" pitchFamily="34" charset="0"/>
              <a:buChar char="•"/>
            </a:pPr>
            <a:endParaRPr lang="en-US" sz="28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443345" y="2147455"/>
            <a:ext cx="8423563" cy="3693319"/>
          </a:xfrm>
          <a:prstGeom prst="rect">
            <a:avLst/>
          </a:prstGeom>
          <a:noFill/>
        </p:spPr>
        <p:txBody>
          <a:bodyPr wrap="square" rtlCol="0">
            <a:spAutoFit/>
          </a:bodyPr>
          <a:lstStyle/>
          <a:p>
            <a:pPr>
              <a:buFont typeface="Arial" pitchFamily="34" charset="0"/>
              <a:buChar char="•"/>
            </a:pPr>
            <a:r>
              <a:rPr lang="en-US" sz="3600" dirty="0" smtClean="0"/>
              <a:t>How will you organize note-taking forms, planning sheets, etc?</a:t>
            </a:r>
          </a:p>
          <a:p>
            <a:endParaRPr lang="en-US" sz="3600" dirty="0" smtClean="0"/>
          </a:p>
          <a:p>
            <a:pPr>
              <a:buFont typeface="Arial" pitchFamily="34" charset="0"/>
              <a:buChar char="•"/>
            </a:pPr>
            <a:r>
              <a:rPr lang="en-US" sz="3600" dirty="0" smtClean="0"/>
              <a:t>And remember…</a:t>
            </a:r>
          </a:p>
          <a:p>
            <a:r>
              <a:rPr lang="en-US" sz="3600" dirty="0" smtClean="0"/>
              <a:t>Wiki for teaching strategies</a:t>
            </a:r>
            <a:r>
              <a:rPr lang="en-US" sz="3600" dirty="0" smtClean="0"/>
              <a:t> </a:t>
            </a:r>
          </a:p>
          <a:p>
            <a:r>
              <a:rPr lang="en-US" sz="3600" dirty="0" smtClean="0"/>
              <a:t>http</a:t>
            </a:r>
            <a:r>
              <a:rPr lang="en-US" sz="3600" dirty="0" smtClean="0"/>
              <a:t>://eiphandbook.wikispaces.com/</a:t>
            </a:r>
          </a:p>
          <a:p>
            <a:endParaRPr lang="en-US" dirty="0"/>
          </a:p>
        </p:txBody>
      </p:sp>
      <p:sp>
        <p:nvSpPr>
          <p:cNvPr id="3" name="TextBox 2"/>
          <p:cNvSpPr txBox="1"/>
          <p:nvPr/>
        </p:nvSpPr>
        <p:spPr>
          <a:xfrm>
            <a:off x="2355273" y="1034579"/>
            <a:ext cx="4236353" cy="923330"/>
          </a:xfrm>
          <a:prstGeom prst="rect">
            <a:avLst/>
          </a:prstGeom>
          <a:noFill/>
        </p:spPr>
        <p:txBody>
          <a:bodyPr wrap="none" rtlCol="0">
            <a:spAutoFit/>
          </a:bodyPr>
          <a:lstStyle/>
          <a:p>
            <a:r>
              <a:rPr lang="en-US" sz="5400" dirty="0" smtClean="0"/>
              <a:t>Let’s Share!</a:t>
            </a:r>
            <a:endParaRPr lang="en-US" sz="5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261457" y="1437893"/>
            <a:ext cx="8572063" cy="4031873"/>
          </a:xfrm>
          <a:prstGeom prst="rect">
            <a:avLst/>
          </a:prstGeom>
          <a:noFill/>
        </p:spPr>
        <p:txBody>
          <a:bodyPr wrap="square" rtlCol="0">
            <a:spAutoFit/>
          </a:bodyPr>
          <a:lstStyle/>
          <a:p>
            <a:r>
              <a:rPr lang="en-US" sz="3200" dirty="0" smtClean="0"/>
              <a:t>Objectives:</a:t>
            </a:r>
          </a:p>
          <a:p>
            <a:endParaRPr lang="en-US" sz="3200" dirty="0" smtClean="0"/>
          </a:p>
          <a:p>
            <a:pPr>
              <a:buFont typeface="Arial" pitchFamily="34" charset="0"/>
              <a:buChar char="•"/>
            </a:pPr>
            <a:r>
              <a:rPr lang="en-US" sz="3200" dirty="0" smtClean="0"/>
              <a:t>   Analyze Spring (EOY) DRA2 scores</a:t>
            </a:r>
          </a:p>
          <a:p>
            <a:pPr>
              <a:buFont typeface="Arial" pitchFamily="34" charset="0"/>
              <a:buChar char="•"/>
            </a:pPr>
            <a:endParaRPr lang="en-US" sz="3200" dirty="0" smtClean="0"/>
          </a:p>
          <a:p>
            <a:pPr marL="342900" indent="-342900">
              <a:buFont typeface="Arial" pitchFamily="34" charset="0"/>
              <a:buChar char="•"/>
            </a:pPr>
            <a:r>
              <a:rPr lang="en-US" sz="3200" dirty="0" smtClean="0"/>
              <a:t> Match all students to Just Right Books</a:t>
            </a:r>
          </a:p>
          <a:p>
            <a:pPr marL="342900" indent="-342900"/>
            <a:endParaRPr lang="en-US" sz="3200" dirty="0" smtClean="0"/>
          </a:p>
          <a:p>
            <a:pPr marL="342900" indent="-342900">
              <a:buFont typeface="Arial" pitchFamily="34" charset="0"/>
              <a:buChar char="•"/>
            </a:pPr>
            <a:r>
              <a:rPr lang="en-US" sz="3200" dirty="0" smtClean="0"/>
              <a:t> Start small group work the 2</a:t>
            </a:r>
            <a:r>
              <a:rPr lang="en-US" sz="3200" baseline="30000" dirty="0" smtClean="0"/>
              <a:t>nd</a:t>
            </a:r>
            <a:r>
              <a:rPr lang="en-US" sz="3200" dirty="0" smtClean="0"/>
              <a:t> week of school for our targeted students</a:t>
            </a:r>
            <a:endParaRPr lang="en-US" sz="3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443345" y="1041023"/>
            <a:ext cx="7679764" cy="4955203"/>
          </a:xfrm>
          <a:prstGeom prst="rect">
            <a:avLst/>
          </a:prstGeom>
          <a:noFill/>
        </p:spPr>
        <p:txBody>
          <a:bodyPr wrap="square" rtlCol="0">
            <a:spAutoFit/>
          </a:bodyPr>
          <a:lstStyle/>
          <a:p>
            <a:pPr algn="ctr"/>
            <a:r>
              <a:rPr lang="en-US" sz="2800" dirty="0" smtClean="0"/>
              <a:t>Analyze Grade Level DRA2 scores</a:t>
            </a:r>
          </a:p>
          <a:p>
            <a:endParaRPr lang="en-US" sz="2800" dirty="0" smtClean="0"/>
          </a:p>
          <a:p>
            <a:r>
              <a:rPr lang="en-US" sz="2800" dirty="0" smtClean="0"/>
              <a:t>Use the “Plum Book” (EMAD) as a guide to identify students who are below goal</a:t>
            </a:r>
          </a:p>
          <a:p>
            <a:endParaRPr lang="en-US" sz="2800" dirty="0" smtClean="0"/>
          </a:p>
          <a:p>
            <a:r>
              <a:rPr lang="en-US" sz="2800" dirty="0" smtClean="0"/>
              <a:t>Focus on A (Approaching) and D (Does Not Meet Benchmark/Needs Intervention) students.</a:t>
            </a:r>
          </a:p>
          <a:p>
            <a:endParaRPr lang="en-US" sz="2800" dirty="0" smtClean="0"/>
          </a:p>
          <a:p>
            <a:endParaRPr lang="en-US" sz="2800" dirty="0" smtClean="0"/>
          </a:p>
          <a:p>
            <a:endParaRPr lang="en-US" dirty="0"/>
          </a:p>
          <a:p>
            <a:r>
              <a:rPr lang="en-US" dirty="0" smtClean="0"/>
              <a:t>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77307" y="1501929"/>
            <a:ext cx="8654438" cy="5106219"/>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extBox 2"/>
          <p:cNvSpPr txBox="1"/>
          <p:nvPr/>
        </p:nvSpPr>
        <p:spPr>
          <a:xfrm>
            <a:off x="549055" y="1205345"/>
            <a:ext cx="7467600" cy="5016758"/>
          </a:xfrm>
          <a:prstGeom prst="rect">
            <a:avLst/>
          </a:prstGeom>
          <a:noFill/>
        </p:spPr>
        <p:txBody>
          <a:bodyPr>
            <a:spAutoFit/>
          </a:bodyPr>
          <a:lstStyle/>
          <a:p>
            <a:pPr algn="ctr">
              <a:defRPr/>
            </a:pPr>
            <a:endParaRPr lang="en-US" sz="4000" dirty="0">
              <a:latin typeface="+mn-lt"/>
            </a:endParaRPr>
          </a:p>
          <a:p>
            <a:pPr>
              <a:defRPr/>
            </a:pPr>
            <a:endParaRPr lang="en-US" sz="4000" dirty="0">
              <a:latin typeface="+mn-lt"/>
            </a:endParaRPr>
          </a:p>
          <a:p>
            <a:pPr>
              <a:buFont typeface="Arial"/>
              <a:buChar char="•"/>
              <a:defRPr/>
            </a:pPr>
            <a:endParaRPr lang="en-US" sz="4000" dirty="0" smtClean="0"/>
          </a:p>
          <a:p>
            <a:pPr>
              <a:buFont typeface="Arial"/>
              <a:buChar char="•"/>
              <a:defRPr/>
            </a:pPr>
            <a:r>
              <a:rPr lang="en-US" sz="4000" dirty="0" smtClean="0"/>
              <a:t>Risk-taking</a:t>
            </a:r>
          </a:p>
          <a:p>
            <a:pPr>
              <a:buFont typeface="Arial"/>
              <a:buChar char="•"/>
              <a:defRPr/>
            </a:pPr>
            <a:r>
              <a:rPr lang="en-US" sz="4000" dirty="0" smtClean="0"/>
              <a:t>Self Monitoring </a:t>
            </a:r>
          </a:p>
          <a:p>
            <a:pPr>
              <a:buFont typeface="Arial"/>
              <a:buChar char="•"/>
              <a:defRPr/>
            </a:pPr>
            <a:r>
              <a:rPr lang="en-US" sz="4000" dirty="0" smtClean="0"/>
              <a:t>Word Recognition</a:t>
            </a:r>
            <a:endParaRPr lang="en-US" sz="4000" dirty="0">
              <a:latin typeface="+mn-lt"/>
            </a:endParaRPr>
          </a:p>
          <a:p>
            <a:pPr>
              <a:buFont typeface="Arial"/>
              <a:buChar char="•"/>
              <a:defRPr/>
            </a:pPr>
            <a:r>
              <a:rPr lang="en-US" sz="4000" dirty="0" smtClean="0">
                <a:latin typeface="+mn-lt"/>
              </a:rPr>
              <a:t>Fluency</a:t>
            </a:r>
          </a:p>
          <a:p>
            <a:pPr>
              <a:buFont typeface="Arial"/>
              <a:buChar char="•"/>
              <a:defRPr/>
            </a:pPr>
            <a:r>
              <a:rPr lang="en-US" sz="4000" dirty="0" smtClean="0">
                <a:latin typeface="+mn-lt"/>
              </a:rPr>
              <a:t>Comprehension</a:t>
            </a:r>
            <a:endParaRPr lang="en-US" sz="4000" dirty="0">
              <a:latin typeface="+mn-lt"/>
            </a:endParaRPr>
          </a:p>
        </p:txBody>
      </p:sp>
      <p:sp>
        <p:nvSpPr>
          <p:cNvPr id="5" name="TextBox 4"/>
          <p:cNvSpPr txBox="1"/>
          <p:nvPr/>
        </p:nvSpPr>
        <p:spPr>
          <a:xfrm>
            <a:off x="549056" y="1468581"/>
            <a:ext cx="7666690" cy="707886"/>
          </a:xfrm>
          <a:prstGeom prst="rect">
            <a:avLst/>
          </a:prstGeom>
          <a:noFill/>
        </p:spPr>
        <p:txBody>
          <a:bodyPr wrap="square" rtlCol="0">
            <a:spAutoFit/>
          </a:bodyPr>
          <a:lstStyle/>
          <a:p>
            <a:r>
              <a:rPr lang="en-US" sz="4000" dirty="0" smtClean="0"/>
              <a:t>Observing Reading Behaviors</a:t>
            </a:r>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nvSpPr>
        <p:spPr>
          <a:xfrm>
            <a:off x="1011381" y="1385455"/>
            <a:ext cx="7606145" cy="4524315"/>
          </a:xfrm>
          <a:prstGeom prst="rect">
            <a:avLst/>
          </a:prstGeom>
        </p:spPr>
        <p:txBody>
          <a:bodyPr wrap="square">
            <a:spAutoFit/>
          </a:bodyPr>
          <a:lstStyle/>
          <a:p>
            <a:r>
              <a:rPr lang="en-US" sz="4000" dirty="0" smtClean="0"/>
              <a:t>Observe Reading Behaviors</a:t>
            </a:r>
          </a:p>
          <a:p>
            <a:endParaRPr lang="en-US" sz="4000" dirty="0" smtClean="0"/>
          </a:p>
          <a:p>
            <a:pPr>
              <a:buFont typeface="Arial" pitchFamily="34" charset="0"/>
              <a:buChar char="•"/>
            </a:pPr>
            <a:r>
              <a:rPr lang="en-US" sz="4000" dirty="0" smtClean="0"/>
              <a:t>Watch video clips</a:t>
            </a:r>
          </a:p>
          <a:p>
            <a:r>
              <a:rPr lang="en-US" sz="4000" dirty="0" smtClean="0"/>
              <a:t>	</a:t>
            </a:r>
            <a:r>
              <a:rPr lang="en-US" sz="3200" dirty="0" smtClean="0"/>
              <a:t>Model: Zack’s Moving Day Surprise</a:t>
            </a:r>
          </a:p>
          <a:p>
            <a:r>
              <a:rPr lang="en-US" sz="3200" dirty="0" smtClean="0"/>
              <a:t>				Level F</a:t>
            </a:r>
          </a:p>
          <a:p>
            <a:endParaRPr lang="en-US" sz="3200" dirty="0" smtClean="0"/>
          </a:p>
          <a:p>
            <a:r>
              <a:rPr lang="en-US" sz="3200" dirty="0" smtClean="0"/>
              <a:t>	Try-It: Ben’s Dad</a:t>
            </a:r>
          </a:p>
          <a:p>
            <a:r>
              <a:rPr lang="en-US" sz="3200" dirty="0" smtClean="0"/>
              <a:t>				Level E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VID00041Zacks Moving Day.AVI">
            <a:hlinkClick r:id="" action="ppaction://media"/>
          </p:cNvPr>
          <p:cNvPicPr/>
          <p:nvPr>
            <a:videoFile r:link="rId1"/>
          </p:nvPr>
        </p:nvPicPr>
        <p:blipFill>
          <a:blip r:embed="rId4"/>
          <a:stretch>
            <a:fillRect/>
          </a:stretch>
        </p:blipFill>
        <p:spPr>
          <a:xfrm>
            <a:off x="1524000" y="1143000"/>
            <a:ext cx="6096000" cy="45720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p:cTn id="7" fill="hold" display="0">
                  <p:stCondLst>
                    <p:cond delay="indefinite"/>
                  </p:stCondLst>
                  <p:endCondLst>
                    <p:cond evt="onNext" delay="0">
                      <p:tgtEl>
                        <p:sldTgt/>
                      </p:tgtEl>
                    </p:cond>
                    <p:cond evt="onPrev" delay="0">
                      <p:tgtEl>
                        <p:sldTgt/>
                      </p:tgtEl>
                    </p:cond>
                  </p:endCondLst>
                </p:cTn>
                <p:tgtEl>
                  <p:spTgt spid="2"/>
                </p:tgtEl>
              </p:cMediaNode>
            </p:video>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VID00039Bens Dad.AVI">
            <a:hlinkClick r:id="" action="ppaction://media"/>
          </p:cNvPr>
          <p:cNvPicPr/>
          <p:nvPr>
            <a:videoFile r:link="rId1"/>
          </p:nvPr>
        </p:nvPicPr>
        <p:blipFill>
          <a:blip r:embed="rId4"/>
          <a:stretch>
            <a:fillRect/>
          </a:stretch>
        </p:blipFill>
        <p:spPr>
          <a:xfrm>
            <a:off x="1524000" y="1143000"/>
            <a:ext cx="6096000" cy="45720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p:cTn id="7" fill="hold" display="0">
                  <p:stCondLst>
                    <p:cond delay="indefinite"/>
                  </p:stCondLst>
                  <p:endCondLst>
                    <p:cond evt="onNext" delay="0">
                      <p:tgtEl>
                        <p:sldTgt/>
                      </p:tgtEl>
                    </p:cond>
                    <p:cond evt="onPrev" delay="0">
                      <p:tgtEl>
                        <p:sldTgt/>
                      </p:tgtEl>
                    </p:cond>
                  </p:endCondLst>
                </p:cTn>
                <p:tgtEl>
                  <p:spTgt spid="2"/>
                </p:tgtEl>
              </p:cMediaNode>
            </p:video>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2327564" y="1067029"/>
            <a:ext cx="4176849" cy="1384995"/>
          </a:xfrm>
          <a:prstGeom prst="rect">
            <a:avLst/>
          </a:prstGeom>
          <a:noFill/>
        </p:spPr>
        <p:txBody>
          <a:bodyPr wrap="none" rtlCol="0">
            <a:spAutoFit/>
          </a:bodyPr>
          <a:lstStyle/>
          <a:p>
            <a:r>
              <a:rPr lang="en-US" sz="4800" dirty="0" smtClean="0"/>
              <a:t>Now what???</a:t>
            </a:r>
          </a:p>
          <a:p>
            <a:endParaRPr lang="en-US" dirty="0" smtClean="0"/>
          </a:p>
          <a:p>
            <a:endParaRPr lang="en-US" dirty="0"/>
          </a:p>
        </p:txBody>
      </p:sp>
      <p:sp>
        <p:nvSpPr>
          <p:cNvPr id="3" name="TextBox 2"/>
          <p:cNvSpPr txBox="1"/>
          <p:nvPr/>
        </p:nvSpPr>
        <p:spPr>
          <a:xfrm>
            <a:off x="252413" y="2452024"/>
            <a:ext cx="8477250" cy="3416320"/>
          </a:xfrm>
          <a:prstGeom prst="rect">
            <a:avLst/>
          </a:prstGeom>
          <a:noFill/>
        </p:spPr>
        <p:txBody>
          <a:bodyPr wrap="square" rtlCol="0">
            <a:spAutoFit/>
          </a:bodyPr>
          <a:lstStyle/>
          <a:p>
            <a:pPr marL="342900" indent="-342900">
              <a:buAutoNum type="arabicPeriod"/>
            </a:pPr>
            <a:r>
              <a:rPr lang="en-US" sz="2400" dirty="0" smtClean="0"/>
              <a:t>Choose a book.</a:t>
            </a:r>
          </a:p>
          <a:p>
            <a:pPr marL="342900" indent="-342900">
              <a:buAutoNum type="arabicPeriod"/>
            </a:pPr>
            <a:r>
              <a:rPr lang="en-US" sz="2400" dirty="0" smtClean="0"/>
              <a:t>Book Introduction.</a:t>
            </a:r>
          </a:p>
          <a:p>
            <a:pPr marL="342900" indent="-342900">
              <a:buAutoNum type="arabicPeriod"/>
            </a:pPr>
            <a:r>
              <a:rPr lang="en-US" sz="2400" dirty="0" smtClean="0"/>
              <a:t>Listen and watch student read. </a:t>
            </a:r>
          </a:p>
          <a:p>
            <a:pPr marL="342900" indent="-342900">
              <a:buAutoNum type="arabicPeriod"/>
            </a:pPr>
            <a:r>
              <a:rPr lang="en-US" sz="2400" dirty="0" smtClean="0"/>
              <a:t>Record behaviors on Observation Guide.</a:t>
            </a:r>
          </a:p>
          <a:p>
            <a:pPr marL="342900" indent="-342900">
              <a:buAutoNum type="arabicPeriod"/>
            </a:pPr>
            <a:r>
              <a:rPr lang="en-US" sz="2400" dirty="0" smtClean="0"/>
              <a:t>Recognize and compliment one thing the student did well.</a:t>
            </a:r>
          </a:p>
          <a:p>
            <a:pPr marL="342900" indent="-342900">
              <a:buAutoNum type="arabicPeriod"/>
            </a:pPr>
            <a:r>
              <a:rPr lang="en-US" sz="2400" dirty="0" smtClean="0"/>
              <a:t>Provide one teaching point based on what you observed.</a:t>
            </a:r>
          </a:p>
          <a:p>
            <a:pPr marL="342900" indent="-342900">
              <a:buAutoNum type="arabicPeriod"/>
            </a:pPr>
            <a:r>
              <a:rPr lang="en-US" sz="2400" dirty="0" smtClean="0"/>
              <a:t>Plan future teaching points/possible groups. </a:t>
            </a:r>
            <a:endParaRPr lang="en-US"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ky">
  <a:themeElements>
    <a:clrScheme name="Sky">
      <a:dk1>
        <a:sysClr val="windowText" lastClr="000000"/>
      </a:dk1>
      <a:lt1>
        <a:sysClr val="window" lastClr="FFFFFF"/>
      </a:lt1>
      <a:dk2>
        <a:srgbClr val="1782BF"/>
      </a:dk2>
      <a:lt2>
        <a:srgbClr val="62BCE9"/>
      </a:lt2>
      <a:accent1>
        <a:srgbClr val="073779"/>
      </a:accent1>
      <a:accent2>
        <a:srgbClr val="8FD9FB"/>
      </a:accent2>
      <a:accent3>
        <a:srgbClr val="FFCC00"/>
      </a:accent3>
      <a:accent4>
        <a:srgbClr val="EB6615"/>
      </a:accent4>
      <a:accent5>
        <a:srgbClr val="C76402"/>
      </a:accent5>
      <a:accent6>
        <a:srgbClr val="B523B4"/>
      </a:accent6>
      <a:hlink>
        <a:srgbClr val="FFDE26"/>
      </a:hlink>
      <a:folHlink>
        <a:srgbClr val="DEBE00"/>
      </a:folHlink>
    </a:clrScheme>
    <a:fontScheme name="Sky">
      <a:majorFont>
        <a:latin typeface="Arial Rounded MT Bold"/>
        <a:ea typeface=""/>
        <a:cs typeface=""/>
        <a:font script="Jpan" typeface="ＭＳ Ｐゴシック"/>
      </a:majorFont>
      <a:minorFont>
        <a:latin typeface="Arial Rounded MT Bold"/>
        <a:ea typeface=""/>
        <a:cs typeface=""/>
        <a:font script="Jpan" typeface="ＭＳ Ｐゴシック"/>
      </a:minorFont>
    </a:fontScheme>
    <a:fmtScheme name="Sky">
      <a:fillStyleLst>
        <a:solidFill>
          <a:schemeClr val="phClr"/>
        </a:solidFill>
        <a:solidFill>
          <a:schemeClr val="phClr">
            <a:alpha val="50000"/>
          </a:schemeClr>
        </a:solidFill>
        <a:gradFill rotWithShape="1">
          <a:gsLst>
            <a:gs pos="0">
              <a:schemeClr val="phClr">
                <a:shade val="30000"/>
                <a:satMod val="130000"/>
              </a:schemeClr>
            </a:gs>
            <a:gs pos="80000">
              <a:schemeClr val="phClr">
                <a:shade val="93000"/>
                <a:satMod val="130000"/>
              </a:schemeClr>
            </a:gs>
            <a:gs pos="100000">
              <a:schemeClr val="phClr">
                <a:shade val="94000"/>
                <a:satMod val="135000"/>
              </a:schemeClr>
            </a:gs>
          </a:gsLst>
          <a:lin ang="14400000" scaled="1"/>
        </a:grad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63500" cap="flat" cmpd="sng" algn="ctr">
          <a:solidFill>
            <a:schemeClr val="phClr"/>
          </a:solidFill>
          <a:prstDash val="solid"/>
        </a:ln>
      </a:lnStyleLst>
      <a:effectStyleLst>
        <a:effectStyle>
          <a:effectLst/>
        </a:effectStyle>
        <a:effectStyle>
          <a:effectLst>
            <a:outerShdw blurRad="88900" dist="63500" dir="3000000" algn="br" rotWithShape="0">
              <a:srgbClr val="000000">
                <a:alpha val="35000"/>
              </a:srgbClr>
            </a:outerShdw>
          </a:effectLst>
        </a:effectStyle>
        <a:effectStyle>
          <a:effectLst>
            <a:innerShdw blurRad="50800" dist="25400" dir="6600000">
              <a:srgbClr val="000000">
                <a:alpha val="50000"/>
              </a:srgbClr>
            </a:innerShdw>
            <a:reflection blurRad="12700" stA="26000" endPos="28000" dist="38100" dir="5400000" sy="-100000" rotWithShape="0"/>
          </a:effectLst>
        </a:effectStyle>
      </a:effectStyleLst>
      <a:bgFillStyleLst>
        <a:solidFill>
          <a:schemeClr val="phClr"/>
        </a:solidFill>
        <a:gradFill rotWithShape="1">
          <a:gsLst>
            <a:gs pos="0">
              <a:schemeClr val="phClr">
                <a:tint val="100000"/>
                <a:satMod val="140000"/>
                <a:lumMod val="105000"/>
              </a:schemeClr>
            </a:gs>
            <a:gs pos="100000">
              <a:schemeClr val="phClr">
                <a:shade val="20000"/>
                <a:satMod val="250000"/>
                <a:lumMod val="110000"/>
              </a:schemeClr>
            </a:gs>
          </a:gsLst>
          <a:path path="circle">
            <a:fillToRect l="50000" t="50000" r="50000" b="50000"/>
          </a:path>
        </a:gradFill>
        <a:gradFill rotWithShape="1">
          <a:gsLst>
            <a:gs pos="0">
              <a:schemeClr val="phClr">
                <a:tint val="80000"/>
                <a:satMod val="300000"/>
              </a:schemeClr>
            </a:gs>
            <a:gs pos="100000">
              <a:schemeClr val="phClr">
                <a:shade val="30000"/>
                <a:satMod val="20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388</TotalTime>
  <Words>1417</Words>
  <Application>Microsoft Macintosh PowerPoint</Application>
  <PresentationFormat>On-screen Show (4:3)</PresentationFormat>
  <Paragraphs>146</Paragraphs>
  <Slides>11</Slides>
  <Notes>11</Notes>
  <HiddenSlides>0</HiddenSlides>
  <MMClips>2</MMClips>
  <ScaleCrop>false</ScaleCrop>
  <HeadingPairs>
    <vt:vector size="4" baseType="variant">
      <vt:variant>
        <vt:lpstr>Design Template</vt:lpstr>
      </vt:variant>
      <vt:variant>
        <vt:i4>1</vt:i4>
      </vt:variant>
      <vt:variant>
        <vt:lpstr>Slide Titles</vt:lpstr>
      </vt:variant>
      <vt:variant>
        <vt:i4>11</vt:i4>
      </vt:variant>
    </vt:vector>
  </HeadingPairs>
  <TitlesOfParts>
    <vt:vector size="12" baseType="lpstr">
      <vt:lpstr>Sky</vt:lpstr>
      <vt:lpstr>Slide 1</vt:lpstr>
      <vt:lpstr>Slide 2</vt:lpstr>
      <vt:lpstr>Slide 3</vt:lpstr>
      <vt:lpstr>Slide 4</vt:lpstr>
      <vt:lpstr>Slide 5</vt:lpstr>
      <vt:lpstr>Slide 6</vt:lpstr>
      <vt:lpstr>Slide 7</vt:lpstr>
      <vt:lpstr>Slide 8</vt:lpstr>
      <vt:lpstr>Slide 9</vt:lpstr>
      <vt:lpstr>Slide 10</vt:lpstr>
      <vt:lpstr>Slide 11</vt:lpstr>
    </vt:vector>
  </TitlesOfParts>
  <Company>FPS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Rafferty Michael</dc:creator>
  <cp:lastModifiedBy>Rafferty Michael</cp:lastModifiedBy>
  <cp:revision>61</cp:revision>
  <dcterms:created xsi:type="dcterms:W3CDTF">2011-08-11T13:00:41Z</dcterms:created>
  <dcterms:modified xsi:type="dcterms:W3CDTF">2011-08-11T13:08:32Z</dcterms:modified>
</cp:coreProperties>
</file>