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theme/theme2.xml" ContentType="application/vnd.openxmlformats-officedocument.theme+xml"/>
  <Override PartName="/ppt/diagrams/drawing2.xml" ContentType="application/vnd.ms-office.drawingml.diagramDrawing+xml"/>
  <Override PartName="/ppt/slides/slide2.xml" ContentType="application/vnd.openxmlformats-officedocument.presentationml.slide+xml"/>
  <Override PartName="/ppt/diagrams/colors1.xml" ContentType="application/vnd.openxmlformats-officedocument.drawingml.diagramColors+xml"/>
  <Override PartName="/docProps/app.xml" ContentType="application/vnd.openxmlformats-officedocument.extended-properties+xml"/>
  <Override PartName="/ppt/diagrams/layout1.xml" ContentType="application/vnd.openxmlformats-officedocument.drawingml.diagramLayout+xml"/>
  <Override PartName="/ppt/slides/slide11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diagrams/layout2.xml" ContentType="application/vnd.openxmlformats-officedocument.drawingml.diagramLayout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diagrams/data1.xml" ContentType="application/vnd.openxmlformats-officedocument.drawingml.diagramData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diagrams/quickStyle1.xml" ContentType="application/vnd.openxmlformats-officedocument.drawingml.diagramStyle+xml"/>
  <Override PartName="/ppt/notesSlides/notesSlide1.xml" ContentType="application/vnd.openxmlformats-officedocument.presentationml.notes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diagrams/drawing1.xml" ContentType="application/vnd.ms-office.drawingml.diagramDrawing+xml"/>
  <Override PartName="/ppt/diagrams/colors2.xml" ContentType="application/vnd.openxmlformats-officedocument.drawingml.diagramColors+xml"/>
  <Override PartName="/ppt/slides/slide6.xml" ContentType="application/vnd.openxmlformats-officedocument.presentationml.slide+xml"/>
  <Override PartName="/ppt/slides/slide12.xml" ContentType="application/vnd.openxmlformats-officedocument.presentationml.slide+xml"/>
  <Override PartName="/ppt/diagrams/data2.xml" ContentType="application/vnd.openxmlformats-officedocument.drawingml.diagramData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6"/>
  </p:notesMasterIdLst>
  <p:sldIdLst>
    <p:sldId id="256" r:id="rId2"/>
    <p:sldId id="258" r:id="rId3"/>
    <p:sldId id="261" r:id="rId4"/>
    <p:sldId id="257" r:id="rId5"/>
    <p:sldId id="259" r:id="rId6"/>
    <p:sldId id="272" r:id="rId7"/>
    <p:sldId id="269" r:id="rId8"/>
    <p:sldId id="273" r:id="rId9"/>
    <p:sldId id="274" r:id="rId10"/>
    <p:sldId id="264" r:id="rId11"/>
    <p:sldId id="266" r:id="rId12"/>
    <p:sldId id="265" r:id="rId13"/>
    <p:sldId id="268" r:id="rId14"/>
    <p:sldId id="270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>
          <a:srgbClr val="FF0000"/>
        </p14:laserClr>
      </p:ext>
      <p:ext uri="{2FDB2607-1784-4EEB-B798-7EB5836EED8A}">
        <p14:showMediaCtrls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"/>
      </p:ext>
    </p:extLst>
  </p:showPr>
  <p:extLst>
    <p:ext uri="{E76CE94A-603C-4142-B9EB-6D1370010A27}">
      <p14:discardImageEditData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>
        <p:scale>
          <a:sx n="75" d="100"/>
          <a:sy n="75" d="100"/>
        </p:scale>
        <p:origin x="-1304" y="-3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>
      <p:cViewPr varScale="1">
        <p:scale>
          <a:sx n="84" d="100"/>
          <a:sy n="84" d="100"/>
        </p:scale>
        <p:origin x="-1968" y="-72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theme" Target="theme/theme1.xml"/><Relationship Id="rId4" Type="http://schemas.openxmlformats.org/officeDocument/2006/relationships/slide" Target="slides/slide3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printerSettings" Target="printerSettings/printerSettings1.bin"/><Relationship Id="rId19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3E30C8F-1D11-4789-A3EE-3682BA86994C}" type="doc">
      <dgm:prSet loTypeId="urn:microsoft.com/office/officeart/2005/8/layout/pyramid2" loCatId="pyramid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324DBAB-2A4C-4CAC-A3B2-E2D63DFD8E4A}">
      <dgm:prSet custT="1"/>
      <dgm:spPr/>
      <dgm:t>
        <a:bodyPr/>
        <a:lstStyle/>
        <a:p>
          <a:pPr rtl="0"/>
          <a:r>
            <a:rPr lang="en-US" sz="1600" dirty="0" smtClean="0"/>
            <a:t>Early Literacy Concepts</a:t>
          </a:r>
          <a:endParaRPr lang="en-US" sz="1600" dirty="0"/>
        </a:p>
      </dgm:t>
    </dgm:pt>
    <dgm:pt modelId="{FAAB6BAA-21B1-4F7E-9804-5D5AB38CFF04}" type="parTrans" cxnId="{F6CA3104-6C06-426C-8F90-52E53604A404}">
      <dgm:prSet/>
      <dgm:spPr/>
      <dgm:t>
        <a:bodyPr/>
        <a:lstStyle/>
        <a:p>
          <a:endParaRPr lang="en-US"/>
        </a:p>
      </dgm:t>
    </dgm:pt>
    <dgm:pt modelId="{DE4BCE02-9C3F-4F7C-9F24-D75AF248B7E3}" type="sibTrans" cxnId="{F6CA3104-6C06-426C-8F90-52E53604A404}">
      <dgm:prSet/>
      <dgm:spPr/>
      <dgm:t>
        <a:bodyPr/>
        <a:lstStyle/>
        <a:p>
          <a:endParaRPr lang="en-US"/>
        </a:p>
      </dgm:t>
    </dgm:pt>
    <dgm:pt modelId="{6EFFC354-3B21-41E3-BF1E-965092F08D4A}">
      <dgm:prSet custT="1"/>
      <dgm:spPr/>
      <dgm:t>
        <a:bodyPr/>
        <a:lstStyle/>
        <a:p>
          <a:pPr rtl="0"/>
          <a:r>
            <a:rPr lang="en-US" sz="1600" dirty="0" smtClean="0"/>
            <a:t>Phonological Concepts</a:t>
          </a:r>
          <a:endParaRPr lang="en-US" sz="1600" dirty="0"/>
        </a:p>
      </dgm:t>
    </dgm:pt>
    <dgm:pt modelId="{BF8889D9-FB5A-4A70-A8AB-4A96B0B3C5D7}" type="parTrans" cxnId="{E2AC81FB-35C8-4876-8115-17A43259C057}">
      <dgm:prSet/>
      <dgm:spPr/>
      <dgm:t>
        <a:bodyPr/>
        <a:lstStyle/>
        <a:p>
          <a:endParaRPr lang="en-US"/>
        </a:p>
      </dgm:t>
    </dgm:pt>
    <dgm:pt modelId="{9FC72110-D61B-45F4-9A52-8C9DF5BADD17}" type="sibTrans" cxnId="{E2AC81FB-35C8-4876-8115-17A43259C057}">
      <dgm:prSet/>
      <dgm:spPr/>
      <dgm:t>
        <a:bodyPr/>
        <a:lstStyle/>
        <a:p>
          <a:endParaRPr lang="en-US"/>
        </a:p>
      </dgm:t>
    </dgm:pt>
    <dgm:pt modelId="{AB4E4E2B-214D-490B-B788-1AADEBDCA7C4}">
      <dgm:prSet custT="1"/>
      <dgm:spPr/>
      <dgm:t>
        <a:bodyPr/>
        <a:lstStyle/>
        <a:p>
          <a:pPr rtl="0"/>
          <a:r>
            <a:rPr lang="en-US" sz="1600" dirty="0" smtClean="0"/>
            <a:t>Letter Knowledge</a:t>
          </a:r>
          <a:endParaRPr lang="en-US" sz="1600" dirty="0"/>
        </a:p>
      </dgm:t>
    </dgm:pt>
    <dgm:pt modelId="{EE62C0BD-4AE1-40CE-BF2C-FA6D10CD1046}" type="parTrans" cxnId="{BDEC553D-C5B6-41D9-93EE-DC1F6659D52E}">
      <dgm:prSet/>
      <dgm:spPr/>
      <dgm:t>
        <a:bodyPr/>
        <a:lstStyle/>
        <a:p>
          <a:endParaRPr lang="en-US"/>
        </a:p>
      </dgm:t>
    </dgm:pt>
    <dgm:pt modelId="{A9839C7E-E439-4AD5-A6B5-311CB3CCC7E2}" type="sibTrans" cxnId="{BDEC553D-C5B6-41D9-93EE-DC1F6659D52E}">
      <dgm:prSet/>
      <dgm:spPr/>
      <dgm:t>
        <a:bodyPr/>
        <a:lstStyle/>
        <a:p>
          <a:endParaRPr lang="en-US"/>
        </a:p>
      </dgm:t>
    </dgm:pt>
    <dgm:pt modelId="{509D549D-FA5E-4F47-979E-44F44A2AA4BF}">
      <dgm:prSet custT="1"/>
      <dgm:spPr/>
      <dgm:t>
        <a:bodyPr/>
        <a:lstStyle/>
        <a:p>
          <a:pPr rtl="0"/>
          <a:r>
            <a:rPr lang="en-US" sz="1600" dirty="0" smtClean="0"/>
            <a:t>Letter/Sound Relationship</a:t>
          </a:r>
          <a:endParaRPr lang="en-US" sz="1600" dirty="0"/>
        </a:p>
      </dgm:t>
    </dgm:pt>
    <dgm:pt modelId="{565F9539-0439-4073-84A7-F1663D1B93E6}" type="parTrans" cxnId="{540E1C2F-5840-4EFF-9C26-54356AF9FA3A}">
      <dgm:prSet/>
      <dgm:spPr/>
      <dgm:t>
        <a:bodyPr/>
        <a:lstStyle/>
        <a:p>
          <a:endParaRPr lang="en-US"/>
        </a:p>
      </dgm:t>
    </dgm:pt>
    <dgm:pt modelId="{BBD1CE60-6F95-4650-91C1-BF950BD607EC}" type="sibTrans" cxnId="{540E1C2F-5840-4EFF-9C26-54356AF9FA3A}">
      <dgm:prSet/>
      <dgm:spPr/>
      <dgm:t>
        <a:bodyPr/>
        <a:lstStyle/>
        <a:p>
          <a:endParaRPr lang="en-US"/>
        </a:p>
      </dgm:t>
    </dgm:pt>
    <dgm:pt modelId="{880221CF-1F79-42B6-AAB5-60AAF28EB460}">
      <dgm:prSet custT="1"/>
      <dgm:spPr/>
      <dgm:t>
        <a:bodyPr/>
        <a:lstStyle/>
        <a:p>
          <a:pPr rtl="0"/>
          <a:r>
            <a:rPr lang="en-US" sz="1600" dirty="0" smtClean="0"/>
            <a:t>Spelling Patterns</a:t>
          </a:r>
          <a:endParaRPr lang="en-US" sz="1600" dirty="0"/>
        </a:p>
      </dgm:t>
    </dgm:pt>
    <dgm:pt modelId="{51555AB8-9D7F-4D54-80B1-2AA58378CABC}" type="parTrans" cxnId="{CACA4CDC-AE66-4AC8-AE4F-1A45EAE76546}">
      <dgm:prSet/>
      <dgm:spPr/>
      <dgm:t>
        <a:bodyPr/>
        <a:lstStyle/>
        <a:p>
          <a:endParaRPr lang="en-US"/>
        </a:p>
      </dgm:t>
    </dgm:pt>
    <dgm:pt modelId="{36290DE7-B85E-4C0A-994F-E962850102D2}" type="sibTrans" cxnId="{CACA4CDC-AE66-4AC8-AE4F-1A45EAE76546}">
      <dgm:prSet/>
      <dgm:spPr/>
      <dgm:t>
        <a:bodyPr/>
        <a:lstStyle/>
        <a:p>
          <a:endParaRPr lang="en-US"/>
        </a:p>
      </dgm:t>
    </dgm:pt>
    <dgm:pt modelId="{521F625E-F730-4B72-A53C-218957CA7F24}">
      <dgm:prSet custT="1"/>
      <dgm:spPr/>
      <dgm:t>
        <a:bodyPr/>
        <a:lstStyle/>
        <a:p>
          <a:pPr rtl="0"/>
          <a:r>
            <a:rPr lang="en-US" sz="1600" dirty="0" smtClean="0"/>
            <a:t>High Frequency Words</a:t>
          </a:r>
          <a:endParaRPr lang="en-US" sz="1600" dirty="0"/>
        </a:p>
      </dgm:t>
    </dgm:pt>
    <dgm:pt modelId="{4C6732B8-F2BF-443F-8CBB-A3755715890E}" type="parTrans" cxnId="{8AB6B03C-4BEA-4D45-8774-1F6B57FB6BD4}">
      <dgm:prSet/>
      <dgm:spPr/>
      <dgm:t>
        <a:bodyPr/>
        <a:lstStyle/>
        <a:p>
          <a:endParaRPr lang="en-US"/>
        </a:p>
      </dgm:t>
    </dgm:pt>
    <dgm:pt modelId="{A250FA46-9CE2-4316-8855-70C65802D819}" type="sibTrans" cxnId="{8AB6B03C-4BEA-4D45-8774-1F6B57FB6BD4}">
      <dgm:prSet/>
      <dgm:spPr/>
      <dgm:t>
        <a:bodyPr/>
        <a:lstStyle/>
        <a:p>
          <a:endParaRPr lang="en-US"/>
        </a:p>
      </dgm:t>
    </dgm:pt>
    <dgm:pt modelId="{821F63B8-FE07-43EA-A5A9-E54493E39383}">
      <dgm:prSet custT="1"/>
      <dgm:spPr/>
      <dgm:t>
        <a:bodyPr/>
        <a:lstStyle/>
        <a:p>
          <a:pPr rtl="0"/>
          <a:r>
            <a:rPr lang="en-US" sz="1600" dirty="0" smtClean="0"/>
            <a:t>Word Meaning/Vocabulary</a:t>
          </a:r>
          <a:endParaRPr lang="en-US" sz="1600" dirty="0"/>
        </a:p>
      </dgm:t>
    </dgm:pt>
    <dgm:pt modelId="{421B4DB0-0E1D-430B-BF1B-22A655CA8710}" type="parTrans" cxnId="{D85D4C00-D3E1-44DA-A2E5-4C1AEEFAA48E}">
      <dgm:prSet/>
      <dgm:spPr/>
      <dgm:t>
        <a:bodyPr/>
        <a:lstStyle/>
        <a:p>
          <a:endParaRPr lang="en-US"/>
        </a:p>
      </dgm:t>
    </dgm:pt>
    <dgm:pt modelId="{50D5EB8A-8432-4EFA-A36B-D19117E5024F}" type="sibTrans" cxnId="{D85D4C00-D3E1-44DA-A2E5-4C1AEEFAA48E}">
      <dgm:prSet/>
      <dgm:spPr/>
      <dgm:t>
        <a:bodyPr/>
        <a:lstStyle/>
        <a:p>
          <a:endParaRPr lang="en-US"/>
        </a:p>
      </dgm:t>
    </dgm:pt>
    <dgm:pt modelId="{6728FA1A-706B-45FB-8BB1-70D842B0DF4C}">
      <dgm:prSet custT="1"/>
      <dgm:spPr/>
      <dgm:t>
        <a:bodyPr/>
        <a:lstStyle/>
        <a:p>
          <a:pPr rtl="0"/>
          <a:r>
            <a:rPr lang="en-US" sz="1600" dirty="0" smtClean="0"/>
            <a:t>Word Structure</a:t>
          </a:r>
          <a:endParaRPr lang="en-US" sz="1600" dirty="0"/>
        </a:p>
      </dgm:t>
    </dgm:pt>
    <dgm:pt modelId="{FC9C98BD-395E-44C2-849E-F3892FD981D1}" type="parTrans" cxnId="{3825DFE5-020B-4B0A-8762-61B69D833E0B}">
      <dgm:prSet/>
      <dgm:spPr/>
      <dgm:t>
        <a:bodyPr/>
        <a:lstStyle/>
        <a:p>
          <a:endParaRPr lang="en-US"/>
        </a:p>
      </dgm:t>
    </dgm:pt>
    <dgm:pt modelId="{15DC1C8E-679A-4E5B-AA30-9698EB4F41A9}" type="sibTrans" cxnId="{3825DFE5-020B-4B0A-8762-61B69D833E0B}">
      <dgm:prSet/>
      <dgm:spPr/>
      <dgm:t>
        <a:bodyPr/>
        <a:lstStyle/>
        <a:p>
          <a:endParaRPr lang="en-US"/>
        </a:p>
      </dgm:t>
    </dgm:pt>
    <dgm:pt modelId="{4E1AD724-5374-4B2E-A910-EA11BEEECB44}">
      <dgm:prSet custT="1"/>
      <dgm:spPr/>
      <dgm:t>
        <a:bodyPr/>
        <a:lstStyle/>
        <a:p>
          <a:pPr rtl="0"/>
          <a:r>
            <a:rPr lang="en-US" sz="1600" dirty="0" smtClean="0"/>
            <a:t>Word-solving Actions</a:t>
          </a:r>
          <a:endParaRPr lang="en-US" sz="1600" dirty="0"/>
        </a:p>
      </dgm:t>
    </dgm:pt>
    <dgm:pt modelId="{C53ACC0F-52F5-4BC0-A97F-607B5F38FCD8}" type="parTrans" cxnId="{BDC0661F-AA83-4039-941F-7AB2385DC28B}">
      <dgm:prSet/>
      <dgm:spPr/>
      <dgm:t>
        <a:bodyPr/>
        <a:lstStyle/>
        <a:p>
          <a:endParaRPr lang="en-US"/>
        </a:p>
      </dgm:t>
    </dgm:pt>
    <dgm:pt modelId="{38112C5F-D111-4010-A621-0D3A5AF52D32}" type="sibTrans" cxnId="{BDC0661F-AA83-4039-941F-7AB2385DC28B}">
      <dgm:prSet/>
      <dgm:spPr/>
      <dgm:t>
        <a:bodyPr/>
        <a:lstStyle/>
        <a:p>
          <a:endParaRPr lang="en-US"/>
        </a:p>
      </dgm:t>
    </dgm:pt>
    <dgm:pt modelId="{8193E9BD-7E7D-4968-BD41-C83F1124C9C2}" type="pres">
      <dgm:prSet presAssocID="{73E30C8F-1D11-4789-A3EE-3682BA86994C}" presName="compositeShape" presStyleCnt="0">
        <dgm:presLayoutVars>
          <dgm:dir/>
          <dgm:resizeHandles/>
        </dgm:presLayoutVars>
      </dgm:prSet>
      <dgm:spPr/>
      <dgm:t>
        <a:bodyPr/>
        <a:lstStyle/>
        <a:p>
          <a:endParaRPr lang="en-US"/>
        </a:p>
      </dgm:t>
    </dgm:pt>
    <dgm:pt modelId="{C15E08A6-7133-47A7-8F59-F9DE0A5BC02B}" type="pres">
      <dgm:prSet presAssocID="{73E30C8F-1D11-4789-A3EE-3682BA86994C}" presName="pyramid" presStyleLbl="node1" presStyleIdx="0" presStyleCnt="1"/>
      <dgm:spPr/>
    </dgm:pt>
    <dgm:pt modelId="{463317E5-BA7E-4AA4-850F-B01324F440CB}" type="pres">
      <dgm:prSet presAssocID="{73E30C8F-1D11-4789-A3EE-3682BA86994C}" presName="theList" presStyleCnt="0"/>
      <dgm:spPr/>
    </dgm:pt>
    <dgm:pt modelId="{76C10276-D129-41EF-A12E-4B1B6127005C}" type="pres">
      <dgm:prSet presAssocID="{2324DBAB-2A4C-4CAC-A3B2-E2D63DFD8E4A}" presName="aNode" presStyleLbl="fgAcc1" presStyleIdx="0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5A99B15-0C6C-4C5F-AF32-1B2D602A264B}" type="pres">
      <dgm:prSet presAssocID="{2324DBAB-2A4C-4CAC-A3B2-E2D63DFD8E4A}" presName="aSpace" presStyleCnt="0"/>
      <dgm:spPr/>
    </dgm:pt>
    <dgm:pt modelId="{23EE4545-E3A6-45DA-BDC3-009798BD8E6B}" type="pres">
      <dgm:prSet presAssocID="{6EFFC354-3B21-41E3-BF1E-965092F08D4A}" presName="aNode" presStyleLbl="fgAcc1" presStyleIdx="1" presStyleCnt="9" custLinFactNeighborX="43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583227-726E-4686-88A0-1725BAC000AC}" type="pres">
      <dgm:prSet presAssocID="{6EFFC354-3B21-41E3-BF1E-965092F08D4A}" presName="aSpace" presStyleCnt="0"/>
      <dgm:spPr/>
    </dgm:pt>
    <dgm:pt modelId="{EAF16FEA-18B9-4566-87E2-08A027311768}" type="pres">
      <dgm:prSet presAssocID="{AB4E4E2B-214D-490B-B788-1AADEBDCA7C4}" presName="aNode" presStyleLbl="fgAcc1" presStyleIdx="2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F33C9EA-0D7B-493D-9A75-60E17F75DD22}" type="pres">
      <dgm:prSet presAssocID="{AB4E4E2B-214D-490B-B788-1AADEBDCA7C4}" presName="aSpace" presStyleCnt="0"/>
      <dgm:spPr/>
    </dgm:pt>
    <dgm:pt modelId="{878929C2-A481-40B3-BDC0-D4E27B6930A1}" type="pres">
      <dgm:prSet presAssocID="{509D549D-FA5E-4F47-979E-44F44A2AA4BF}" presName="aNode" presStyleLbl="fgAcc1" presStyleIdx="3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D934D-C9C2-43DE-80EE-1D5998999732}" type="pres">
      <dgm:prSet presAssocID="{509D549D-FA5E-4F47-979E-44F44A2AA4BF}" presName="aSpace" presStyleCnt="0"/>
      <dgm:spPr/>
    </dgm:pt>
    <dgm:pt modelId="{5F49A409-34C9-4680-AC58-09ABA2C3942E}" type="pres">
      <dgm:prSet presAssocID="{880221CF-1F79-42B6-AAB5-60AAF28EB460}" presName="aNode" presStyleLbl="fgAcc1" presStyleIdx="4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411B8AC-AF59-4EC3-8435-4DAEC8DB9E91}" type="pres">
      <dgm:prSet presAssocID="{880221CF-1F79-42B6-AAB5-60AAF28EB460}" presName="aSpace" presStyleCnt="0"/>
      <dgm:spPr/>
    </dgm:pt>
    <dgm:pt modelId="{A08A70E4-BB7E-49D2-BA8D-5F60661E9B49}" type="pres">
      <dgm:prSet presAssocID="{521F625E-F730-4B72-A53C-218957CA7F24}" presName="aNode" presStyleLbl="fgAcc1" presStyleIdx="5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8B79849-CABB-4275-B9C2-4B2AE98F6F43}" type="pres">
      <dgm:prSet presAssocID="{521F625E-F730-4B72-A53C-218957CA7F24}" presName="aSpace" presStyleCnt="0"/>
      <dgm:spPr/>
    </dgm:pt>
    <dgm:pt modelId="{3F55F0EF-6F39-4F18-8472-11774258C434}" type="pres">
      <dgm:prSet presAssocID="{821F63B8-FE07-43EA-A5A9-E54493E39383}" presName="aNode" presStyleLbl="fgAcc1" presStyleIdx="6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BFE48E-D8DB-441E-962E-3808D0D631B7}" type="pres">
      <dgm:prSet presAssocID="{821F63B8-FE07-43EA-A5A9-E54493E39383}" presName="aSpace" presStyleCnt="0"/>
      <dgm:spPr/>
    </dgm:pt>
    <dgm:pt modelId="{F813E428-32F6-4733-8D34-01837D4DA3F2}" type="pres">
      <dgm:prSet presAssocID="{6728FA1A-706B-45FB-8BB1-70D842B0DF4C}" presName="aNode" presStyleLbl="fgAcc1" presStyleIdx="7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BF671-BFA3-48E7-AD43-C5112E8D0AC4}" type="pres">
      <dgm:prSet presAssocID="{6728FA1A-706B-45FB-8BB1-70D842B0DF4C}" presName="aSpace" presStyleCnt="0"/>
      <dgm:spPr/>
    </dgm:pt>
    <dgm:pt modelId="{25270E94-881D-4779-87CC-B370CC06A857}" type="pres">
      <dgm:prSet presAssocID="{4E1AD724-5374-4B2E-A910-EA11BEEECB44}" presName="aNode" presStyleLbl="fgAcc1" presStyleIdx="8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0E91BD-BA52-450E-BF11-331805DC3998}" type="pres">
      <dgm:prSet presAssocID="{4E1AD724-5374-4B2E-A910-EA11BEEECB44}" presName="aSpace" presStyleCnt="0"/>
      <dgm:spPr/>
    </dgm:pt>
  </dgm:ptLst>
  <dgm:cxnLst>
    <dgm:cxn modelId="{F5AA9164-A66B-4AB6-AE71-A628685D885D}" type="presOf" srcId="{509D549D-FA5E-4F47-979E-44F44A2AA4BF}" destId="{878929C2-A481-40B3-BDC0-D4E27B6930A1}" srcOrd="0" destOrd="0" presId="urn:microsoft.com/office/officeart/2005/8/layout/pyramid2"/>
    <dgm:cxn modelId="{3825DFE5-020B-4B0A-8762-61B69D833E0B}" srcId="{73E30C8F-1D11-4789-A3EE-3682BA86994C}" destId="{6728FA1A-706B-45FB-8BB1-70D842B0DF4C}" srcOrd="7" destOrd="0" parTransId="{FC9C98BD-395E-44C2-849E-F3892FD981D1}" sibTransId="{15DC1C8E-679A-4E5B-AA30-9698EB4F41A9}"/>
    <dgm:cxn modelId="{8AB6B03C-4BEA-4D45-8774-1F6B57FB6BD4}" srcId="{73E30C8F-1D11-4789-A3EE-3682BA86994C}" destId="{521F625E-F730-4B72-A53C-218957CA7F24}" srcOrd="5" destOrd="0" parTransId="{4C6732B8-F2BF-443F-8CBB-A3755715890E}" sibTransId="{A250FA46-9CE2-4316-8855-70C65802D819}"/>
    <dgm:cxn modelId="{80C41678-5473-4988-AB2E-FA65102832A1}" type="presOf" srcId="{4E1AD724-5374-4B2E-A910-EA11BEEECB44}" destId="{25270E94-881D-4779-87CC-B370CC06A857}" srcOrd="0" destOrd="0" presId="urn:microsoft.com/office/officeart/2005/8/layout/pyramid2"/>
    <dgm:cxn modelId="{E2AC81FB-35C8-4876-8115-17A43259C057}" srcId="{73E30C8F-1D11-4789-A3EE-3682BA86994C}" destId="{6EFFC354-3B21-41E3-BF1E-965092F08D4A}" srcOrd="1" destOrd="0" parTransId="{BF8889D9-FB5A-4A70-A8AB-4A96B0B3C5D7}" sibTransId="{9FC72110-D61B-45F4-9A52-8C9DF5BADD17}"/>
    <dgm:cxn modelId="{CACA4CDC-AE66-4AC8-AE4F-1A45EAE76546}" srcId="{73E30C8F-1D11-4789-A3EE-3682BA86994C}" destId="{880221CF-1F79-42B6-AAB5-60AAF28EB460}" srcOrd="4" destOrd="0" parTransId="{51555AB8-9D7F-4D54-80B1-2AA58378CABC}" sibTransId="{36290DE7-B85E-4C0A-994F-E962850102D2}"/>
    <dgm:cxn modelId="{99D58E6F-DF96-4897-B18B-CB617E27EF64}" type="presOf" srcId="{6728FA1A-706B-45FB-8BB1-70D842B0DF4C}" destId="{F813E428-32F6-4733-8D34-01837D4DA3F2}" srcOrd="0" destOrd="0" presId="urn:microsoft.com/office/officeart/2005/8/layout/pyramid2"/>
    <dgm:cxn modelId="{F21C28FA-3746-4B22-BD0F-370CCEC49526}" type="presOf" srcId="{821F63B8-FE07-43EA-A5A9-E54493E39383}" destId="{3F55F0EF-6F39-4F18-8472-11774258C434}" srcOrd="0" destOrd="0" presId="urn:microsoft.com/office/officeart/2005/8/layout/pyramid2"/>
    <dgm:cxn modelId="{BDEC553D-C5B6-41D9-93EE-DC1F6659D52E}" srcId="{73E30C8F-1D11-4789-A3EE-3682BA86994C}" destId="{AB4E4E2B-214D-490B-B788-1AADEBDCA7C4}" srcOrd="2" destOrd="0" parTransId="{EE62C0BD-4AE1-40CE-BF2C-FA6D10CD1046}" sibTransId="{A9839C7E-E439-4AD5-A6B5-311CB3CCC7E2}"/>
    <dgm:cxn modelId="{BB7A9FD9-DCD9-49BF-BB00-2CF94D40D5BB}" type="presOf" srcId="{6EFFC354-3B21-41E3-BF1E-965092F08D4A}" destId="{23EE4545-E3A6-45DA-BDC3-009798BD8E6B}" srcOrd="0" destOrd="0" presId="urn:microsoft.com/office/officeart/2005/8/layout/pyramid2"/>
    <dgm:cxn modelId="{D85D4C00-D3E1-44DA-A2E5-4C1AEEFAA48E}" srcId="{73E30C8F-1D11-4789-A3EE-3682BA86994C}" destId="{821F63B8-FE07-43EA-A5A9-E54493E39383}" srcOrd="6" destOrd="0" parTransId="{421B4DB0-0E1D-430B-BF1B-22A655CA8710}" sibTransId="{50D5EB8A-8432-4EFA-A36B-D19117E5024F}"/>
    <dgm:cxn modelId="{BDC0661F-AA83-4039-941F-7AB2385DC28B}" srcId="{73E30C8F-1D11-4789-A3EE-3682BA86994C}" destId="{4E1AD724-5374-4B2E-A910-EA11BEEECB44}" srcOrd="8" destOrd="0" parTransId="{C53ACC0F-52F5-4BC0-A97F-607B5F38FCD8}" sibTransId="{38112C5F-D111-4010-A621-0D3A5AF52D32}"/>
    <dgm:cxn modelId="{F6CA3104-6C06-426C-8F90-52E53604A404}" srcId="{73E30C8F-1D11-4789-A3EE-3682BA86994C}" destId="{2324DBAB-2A4C-4CAC-A3B2-E2D63DFD8E4A}" srcOrd="0" destOrd="0" parTransId="{FAAB6BAA-21B1-4F7E-9804-5D5AB38CFF04}" sibTransId="{DE4BCE02-9C3F-4F7C-9F24-D75AF248B7E3}"/>
    <dgm:cxn modelId="{AC53A9A5-6B3B-43C8-9ADA-D1E6329034A3}" type="presOf" srcId="{73E30C8F-1D11-4789-A3EE-3682BA86994C}" destId="{8193E9BD-7E7D-4968-BD41-C83F1124C9C2}" srcOrd="0" destOrd="0" presId="urn:microsoft.com/office/officeart/2005/8/layout/pyramid2"/>
    <dgm:cxn modelId="{306BB85D-5774-424E-8879-B0A5F3D48C89}" type="presOf" srcId="{2324DBAB-2A4C-4CAC-A3B2-E2D63DFD8E4A}" destId="{76C10276-D129-41EF-A12E-4B1B6127005C}" srcOrd="0" destOrd="0" presId="urn:microsoft.com/office/officeart/2005/8/layout/pyramid2"/>
    <dgm:cxn modelId="{E5F2C55C-0481-4145-BEAF-15469CE579F4}" type="presOf" srcId="{880221CF-1F79-42B6-AAB5-60AAF28EB460}" destId="{5F49A409-34C9-4680-AC58-09ABA2C3942E}" srcOrd="0" destOrd="0" presId="urn:microsoft.com/office/officeart/2005/8/layout/pyramid2"/>
    <dgm:cxn modelId="{540E1C2F-5840-4EFF-9C26-54356AF9FA3A}" srcId="{73E30C8F-1D11-4789-A3EE-3682BA86994C}" destId="{509D549D-FA5E-4F47-979E-44F44A2AA4BF}" srcOrd="3" destOrd="0" parTransId="{565F9539-0439-4073-84A7-F1663D1B93E6}" sibTransId="{BBD1CE60-6F95-4650-91C1-BF950BD607EC}"/>
    <dgm:cxn modelId="{08439887-5A52-4E24-99C1-8596C27BD0D1}" type="presOf" srcId="{AB4E4E2B-214D-490B-B788-1AADEBDCA7C4}" destId="{EAF16FEA-18B9-4566-87E2-08A027311768}" srcOrd="0" destOrd="0" presId="urn:microsoft.com/office/officeart/2005/8/layout/pyramid2"/>
    <dgm:cxn modelId="{12D093C3-6D9F-4ED1-9424-E7BE331E475A}" type="presOf" srcId="{521F625E-F730-4B72-A53C-218957CA7F24}" destId="{A08A70E4-BB7E-49D2-BA8D-5F60661E9B49}" srcOrd="0" destOrd="0" presId="urn:microsoft.com/office/officeart/2005/8/layout/pyramid2"/>
    <dgm:cxn modelId="{22838312-D66A-463C-8A5E-655BDF579D51}" type="presParOf" srcId="{8193E9BD-7E7D-4968-BD41-C83F1124C9C2}" destId="{C15E08A6-7133-47A7-8F59-F9DE0A5BC02B}" srcOrd="0" destOrd="0" presId="urn:microsoft.com/office/officeart/2005/8/layout/pyramid2"/>
    <dgm:cxn modelId="{BC02EB82-7CDF-4046-A50E-5E89DBEE594F}" type="presParOf" srcId="{8193E9BD-7E7D-4968-BD41-C83F1124C9C2}" destId="{463317E5-BA7E-4AA4-850F-B01324F440CB}" srcOrd="1" destOrd="0" presId="urn:microsoft.com/office/officeart/2005/8/layout/pyramid2"/>
    <dgm:cxn modelId="{380BE3CD-84C3-4E67-AAD5-2DF02A5D448B}" type="presParOf" srcId="{463317E5-BA7E-4AA4-850F-B01324F440CB}" destId="{76C10276-D129-41EF-A12E-4B1B6127005C}" srcOrd="0" destOrd="0" presId="urn:microsoft.com/office/officeart/2005/8/layout/pyramid2"/>
    <dgm:cxn modelId="{C49DEB80-8F09-4477-8EB7-AB51F8D9D4D3}" type="presParOf" srcId="{463317E5-BA7E-4AA4-850F-B01324F440CB}" destId="{65A99B15-0C6C-4C5F-AF32-1B2D602A264B}" srcOrd="1" destOrd="0" presId="urn:microsoft.com/office/officeart/2005/8/layout/pyramid2"/>
    <dgm:cxn modelId="{614465E8-49E9-4449-824C-A18ED829830C}" type="presParOf" srcId="{463317E5-BA7E-4AA4-850F-B01324F440CB}" destId="{23EE4545-E3A6-45DA-BDC3-009798BD8E6B}" srcOrd="2" destOrd="0" presId="urn:microsoft.com/office/officeart/2005/8/layout/pyramid2"/>
    <dgm:cxn modelId="{BC168E83-BFB6-4966-8DB1-9DF72DB4BECF}" type="presParOf" srcId="{463317E5-BA7E-4AA4-850F-B01324F440CB}" destId="{C3583227-726E-4686-88A0-1725BAC000AC}" srcOrd="3" destOrd="0" presId="urn:microsoft.com/office/officeart/2005/8/layout/pyramid2"/>
    <dgm:cxn modelId="{7EA53C08-5DFD-457B-9F24-FBE76107FFAC}" type="presParOf" srcId="{463317E5-BA7E-4AA4-850F-B01324F440CB}" destId="{EAF16FEA-18B9-4566-87E2-08A027311768}" srcOrd="4" destOrd="0" presId="urn:microsoft.com/office/officeart/2005/8/layout/pyramid2"/>
    <dgm:cxn modelId="{F141E1F2-3744-4BB6-9BDC-9F563FE1DA87}" type="presParOf" srcId="{463317E5-BA7E-4AA4-850F-B01324F440CB}" destId="{6F33C9EA-0D7B-493D-9A75-60E17F75DD22}" srcOrd="5" destOrd="0" presId="urn:microsoft.com/office/officeart/2005/8/layout/pyramid2"/>
    <dgm:cxn modelId="{736E9EC3-1492-46EC-AE5E-AF7A655B501D}" type="presParOf" srcId="{463317E5-BA7E-4AA4-850F-B01324F440CB}" destId="{878929C2-A481-40B3-BDC0-D4E27B6930A1}" srcOrd="6" destOrd="0" presId="urn:microsoft.com/office/officeart/2005/8/layout/pyramid2"/>
    <dgm:cxn modelId="{449ECB37-ED75-48D8-98D7-6D8A4BB83F71}" type="presParOf" srcId="{463317E5-BA7E-4AA4-850F-B01324F440CB}" destId="{31AD934D-C9C2-43DE-80EE-1D5998999732}" srcOrd="7" destOrd="0" presId="urn:microsoft.com/office/officeart/2005/8/layout/pyramid2"/>
    <dgm:cxn modelId="{632EE1EA-B207-4758-9A31-6B465FCD19E1}" type="presParOf" srcId="{463317E5-BA7E-4AA4-850F-B01324F440CB}" destId="{5F49A409-34C9-4680-AC58-09ABA2C3942E}" srcOrd="8" destOrd="0" presId="urn:microsoft.com/office/officeart/2005/8/layout/pyramid2"/>
    <dgm:cxn modelId="{C8671674-4412-4CF8-B11D-52388B41B519}" type="presParOf" srcId="{463317E5-BA7E-4AA4-850F-B01324F440CB}" destId="{F411B8AC-AF59-4EC3-8435-4DAEC8DB9E91}" srcOrd="9" destOrd="0" presId="urn:microsoft.com/office/officeart/2005/8/layout/pyramid2"/>
    <dgm:cxn modelId="{3F1B29CE-D594-4D05-A47B-AB9542583B63}" type="presParOf" srcId="{463317E5-BA7E-4AA4-850F-B01324F440CB}" destId="{A08A70E4-BB7E-49D2-BA8D-5F60661E9B49}" srcOrd="10" destOrd="0" presId="urn:microsoft.com/office/officeart/2005/8/layout/pyramid2"/>
    <dgm:cxn modelId="{3FB4F77A-4C2B-499D-8084-F06CCD696F28}" type="presParOf" srcId="{463317E5-BA7E-4AA4-850F-B01324F440CB}" destId="{78B79849-CABB-4275-B9C2-4B2AE98F6F43}" srcOrd="11" destOrd="0" presId="urn:microsoft.com/office/officeart/2005/8/layout/pyramid2"/>
    <dgm:cxn modelId="{1A5AE551-433F-4A01-9505-CA8554CD6B70}" type="presParOf" srcId="{463317E5-BA7E-4AA4-850F-B01324F440CB}" destId="{3F55F0EF-6F39-4F18-8472-11774258C434}" srcOrd="12" destOrd="0" presId="urn:microsoft.com/office/officeart/2005/8/layout/pyramid2"/>
    <dgm:cxn modelId="{6F9F4B65-E28F-42E9-8ADD-79A3D7390476}" type="presParOf" srcId="{463317E5-BA7E-4AA4-850F-B01324F440CB}" destId="{6ABFE48E-D8DB-441E-962E-3808D0D631B7}" srcOrd="13" destOrd="0" presId="urn:microsoft.com/office/officeart/2005/8/layout/pyramid2"/>
    <dgm:cxn modelId="{05A9B253-23E9-4CC0-AE03-DBD707227701}" type="presParOf" srcId="{463317E5-BA7E-4AA4-850F-B01324F440CB}" destId="{F813E428-32F6-4733-8D34-01837D4DA3F2}" srcOrd="14" destOrd="0" presId="urn:microsoft.com/office/officeart/2005/8/layout/pyramid2"/>
    <dgm:cxn modelId="{1C14ACD4-1866-4277-93B8-0E03ECF93347}" type="presParOf" srcId="{463317E5-BA7E-4AA4-850F-B01324F440CB}" destId="{31ABF671-BFA3-48E7-AD43-C5112E8D0AC4}" srcOrd="15" destOrd="0" presId="urn:microsoft.com/office/officeart/2005/8/layout/pyramid2"/>
    <dgm:cxn modelId="{126FCDEE-3D27-454B-B8C8-D66CBCB922C8}" type="presParOf" srcId="{463317E5-BA7E-4AA4-850F-B01324F440CB}" destId="{25270E94-881D-4779-87CC-B370CC06A857}" srcOrd="16" destOrd="0" presId="urn:microsoft.com/office/officeart/2005/8/layout/pyramid2"/>
    <dgm:cxn modelId="{2110AD5C-7495-4F3C-A26B-4BBB923E5AFD}" type="presParOf" srcId="{463317E5-BA7E-4AA4-850F-B01324F440CB}" destId="{FB0E91BD-BA52-450E-BF11-331805DC3998}" srcOrd="17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3E30C8F-1D11-4789-A3EE-3682BA86994C}" type="doc">
      <dgm:prSet loTypeId="urn:microsoft.com/office/officeart/2005/8/layout/pyramid2" loCatId="pyramid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324DBAB-2A4C-4CAC-A3B2-E2D63DFD8E4A}">
      <dgm:prSet/>
      <dgm:spPr/>
      <dgm:t>
        <a:bodyPr/>
        <a:lstStyle/>
        <a:p>
          <a:pPr rtl="0"/>
          <a:r>
            <a:rPr lang="en-US" smtClean="0"/>
            <a:t>Early Literacy Concepts</a:t>
          </a:r>
          <a:endParaRPr lang="en-US"/>
        </a:p>
      </dgm:t>
    </dgm:pt>
    <dgm:pt modelId="{FAAB6BAA-21B1-4F7E-9804-5D5AB38CFF04}" type="parTrans" cxnId="{F6CA3104-6C06-426C-8F90-52E53604A404}">
      <dgm:prSet/>
      <dgm:spPr/>
      <dgm:t>
        <a:bodyPr/>
        <a:lstStyle/>
        <a:p>
          <a:endParaRPr lang="en-US"/>
        </a:p>
      </dgm:t>
    </dgm:pt>
    <dgm:pt modelId="{DE4BCE02-9C3F-4F7C-9F24-D75AF248B7E3}" type="sibTrans" cxnId="{F6CA3104-6C06-426C-8F90-52E53604A404}">
      <dgm:prSet/>
      <dgm:spPr/>
      <dgm:t>
        <a:bodyPr/>
        <a:lstStyle/>
        <a:p>
          <a:endParaRPr lang="en-US"/>
        </a:p>
      </dgm:t>
    </dgm:pt>
    <dgm:pt modelId="{6EFFC354-3B21-41E3-BF1E-965092F08D4A}">
      <dgm:prSet/>
      <dgm:spPr/>
      <dgm:t>
        <a:bodyPr/>
        <a:lstStyle/>
        <a:p>
          <a:pPr rtl="0"/>
          <a:r>
            <a:rPr lang="en-US" dirty="0" smtClean="0"/>
            <a:t>Phonological Concepts</a:t>
          </a:r>
          <a:endParaRPr lang="en-US" dirty="0"/>
        </a:p>
      </dgm:t>
    </dgm:pt>
    <dgm:pt modelId="{BF8889D9-FB5A-4A70-A8AB-4A96B0B3C5D7}" type="parTrans" cxnId="{E2AC81FB-35C8-4876-8115-17A43259C057}">
      <dgm:prSet/>
      <dgm:spPr/>
      <dgm:t>
        <a:bodyPr/>
        <a:lstStyle/>
        <a:p>
          <a:endParaRPr lang="en-US"/>
        </a:p>
      </dgm:t>
    </dgm:pt>
    <dgm:pt modelId="{9FC72110-D61B-45F4-9A52-8C9DF5BADD17}" type="sibTrans" cxnId="{E2AC81FB-35C8-4876-8115-17A43259C057}">
      <dgm:prSet/>
      <dgm:spPr/>
      <dgm:t>
        <a:bodyPr/>
        <a:lstStyle/>
        <a:p>
          <a:endParaRPr lang="en-US"/>
        </a:p>
      </dgm:t>
    </dgm:pt>
    <dgm:pt modelId="{AB4E4E2B-214D-490B-B788-1AADEBDCA7C4}">
      <dgm:prSet/>
      <dgm:spPr/>
      <dgm:t>
        <a:bodyPr/>
        <a:lstStyle/>
        <a:p>
          <a:pPr rtl="0"/>
          <a:r>
            <a:rPr lang="en-US" smtClean="0"/>
            <a:t>Letter Knowledge</a:t>
          </a:r>
          <a:endParaRPr lang="en-US"/>
        </a:p>
      </dgm:t>
    </dgm:pt>
    <dgm:pt modelId="{EE62C0BD-4AE1-40CE-BF2C-FA6D10CD1046}" type="parTrans" cxnId="{BDEC553D-C5B6-41D9-93EE-DC1F6659D52E}">
      <dgm:prSet/>
      <dgm:spPr/>
      <dgm:t>
        <a:bodyPr/>
        <a:lstStyle/>
        <a:p>
          <a:endParaRPr lang="en-US"/>
        </a:p>
      </dgm:t>
    </dgm:pt>
    <dgm:pt modelId="{A9839C7E-E439-4AD5-A6B5-311CB3CCC7E2}" type="sibTrans" cxnId="{BDEC553D-C5B6-41D9-93EE-DC1F6659D52E}">
      <dgm:prSet/>
      <dgm:spPr/>
      <dgm:t>
        <a:bodyPr/>
        <a:lstStyle/>
        <a:p>
          <a:endParaRPr lang="en-US"/>
        </a:p>
      </dgm:t>
    </dgm:pt>
    <dgm:pt modelId="{509D549D-FA5E-4F47-979E-44F44A2AA4BF}">
      <dgm:prSet/>
      <dgm:spPr/>
      <dgm:t>
        <a:bodyPr/>
        <a:lstStyle/>
        <a:p>
          <a:pPr rtl="0"/>
          <a:r>
            <a:rPr lang="en-US" smtClean="0"/>
            <a:t>Letter/Sound Relationship</a:t>
          </a:r>
          <a:endParaRPr lang="en-US"/>
        </a:p>
      </dgm:t>
    </dgm:pt>
    <dgm:pt modelId="{565F9539-0439-4073-84A7-F1663D1B93E6}" type="parTrans" cxnId="{540E1C2F-5840-4EFF-9C26-54356AF9FA3A}">
      <dgm:prSet/>
      <dgm:spPr/>
      <dgm:t>
        <a:bodyPr/>
        <a:lstStyle/>
        <a:p>
          <a:endParaRPr lang="en-US"/>
        </a:p>
      </dgm:t>
    </dgm:pt>
    <dgm:pt modelId="{BBD1CE60-6F95-4650-91C1-BF950BD607EC}" type="sibTrans" cxnId="{540E1C2F-5840-4EFF-9C26-54356AF9FA3A}">
      <dgm:prSet/>
      <dgm:spPr/>
      <dgm:t>
        <a:bodyPr/>
        <a:lstStyle/>
        <a:p>
          <a:endParaRPr lang="en-US"/>
        </a:p>
      </dgm:t>
    </dgm:pt>
    <dgm:pt modelId="{880221CF-1F79-42B6-AAB5-60AAF28EB460}">
      <dgm:prSet/>
      <dgm:spPr/>
      <dgm:t>
        <a:bodyPr/>
        <a:lstStyle/>
        <a:p>
          <a:pPr rtl="0"/>
          <a:r>
            <a:rPr lang="en-US" smtClean="0"/>
            <a:t>Spelling Patterns</a:t>
          </a:r>
          <a:endParaRPr lang="en-US"/>
        </a:p>
      </dgm:t>
    </dgm:pt>
    <dgm:pt modelId="{51555AB8-9D7F-4D54-80B1-2AA58378CABC}" type="parTrans" cxnId="{CACA4CDC-AE66-4AC8-AE4F-1A45EAE76546}">
      <dgm:prSet/>
      <dgm:spPr/>
      <dgm:t>
        <a:bodyPr/>
        <a:lstStyle/>
        <a:p>
          <a:endParaRPr lang="en-US"/>
        </a:p>
      </dgm:t>
    </dgm:pt>
    <dgm:pt modelId="{36290DE7-B85E-4C0A-994F-E962850102D2}" type="sibTrans" cxnId="{CACA4CDC-AE66-4AC8-AE4F-1A45EAE76546}">
      <dgm:prSet/>
      <dgm:spPr/>
      <dgm:t>
        <a:bodyPr/>
        <a:lstStyle/>
        <a:p>
          <a:endParaRPr lang="en-US"/>
        </a:p>
      </dgm:t>
    </dgm:pt>
    <dgm:pt modelId="{521F625E-F730-4B72-A53C-218957CA7F24}">
      <dgm:prSet/>
      <dgm:spPr/>
      <dgm:t>
        <a:bodyPr/>
        <a:lstStyle/>
        <a:p>
          <a:pPr rtl="0"/>
          <a:r>
            <a:rPr lang="en-US" smtClean="0"/>
            <a:t>High Frequency Words</a:t>
          </a:r>
          <a:endParaRPr lang="en-US"/>
        </a:p>
      </dgm:t>
    </dgm:pt>
    <dgm:pt modelId="{4C6732B8-F2BF-443F-8CBB-A3755715890E}" type="parTrans" cxnId="{8AB6B03C-4BEA-4D45-8774-1F6B57FB6BD4}">
      <dgm:prSet/>
      <dgm:spPr/>
      <dgm:t>
        <a:bodyPr/>
        <a:lstStyle/>
        <a:p>
          <a:endParaRPr lang="en-US"/>
        </a:p>
      </dgm:t>
    </dgm:pt>
    <dgm:pt modelId="{A250FA46-9CE2-4316-8855-70C65802D819}" type="sibTrans" cxnId="{8AB6B03C-4BEA-4D45-8774-1F6B57FB6BD4}">
      <dgm:prSet/>
      <dgm:spPr/>
      <dgm:t>
        <a:bodyPr/>
        <a:lstStyle/>
        <a:p>
          <a:endParaRPr lang="en-US"/>
        </a:p>
      </dgm:t>
    </dgm:pt>
    <dgm:pt modelId="{821F63B8-FE07-43EA-A5A9-E54493E39383}">
      <dgm:prSet/>
      <dgm:spPr/>
      <dgm:t>
        <a:bodyPr/>
        <a:lstStyle/>
        <a:p>
          <a:pPr rtl="0"/>
          <a:r>
            <a:rPr lang="en-US" smtClean="0"/>
            <a:t>Word Meaning/Vocabulary</a:t>
          </a:r>
          <a:endParaRPr lang="en-US"/>
        </a:p>
      </dgm:t>
    </dgm:pt>
    <dgm:pt modelId="{421B4DB0-0E1D-430B-BF1B-22A655CA8710}" type="parTrans" cxnId="{D85D4C00-D3E1-44DA-A2E5-4C1AEEFAA48E}">
      <dgm:prSet/>
      <dgm:spPr/>
      <dgm:t>
        <a:bodyPr/>
        <a:lstStyle/>
        <a:p>
          <a:endParaRPr lang="en-US"/>
        </a:p>
      </dgm:t>
    </dgm:pt>
    <dgm:pt modelId="{50D5EB8A-8432-4EFA-A36B-D19117E5024F}" type="sibTrans" cxnId="{D85D4C00-D3E1-44DA-A2E5-4C1AEEFAA48E}">
      <dgm:prSet/>
      <dgm:spPr/>
      <dgm:t>
        <a:bodyPr/>
        <a:lstStyle/>
        <a:p>
          <a:endParaRPr lang="en-US"/>
        </a:p>
      </dgm:t>
    </dgm:pt>
    <dgm:pt modelId="{6728FA1A-706B-45FB-8BB1-70D842B0DF4C}">
      <dgm:prSet/>
      <dgm:spPr/>
      <dgm:t>
        <a:bodyPr/>
        <a:lstStyle/>
        <a:p>
          <a:pPr rtl="0"/>
          <a:r>
            <a:rPr lang="en-US" smtClean="0"/>
            <a:t>Word Structure</a:t>
          </a:r>
          <a:endParaRPr lang="en-US"/>
        </a:p>
      </dgm:t>
    </dgm:pt>
    <dgm:pt modelId="{FC9C98BD-395E-44C2-849E-F3892FD981D1}" type="parTrans" cxnId="{3825DFE5-020B-4B0A-8762-61B69D833E0B}">
      <dgm:prSet/>
      <dgm:spPr/>
      <dgm:t>
        <a:bodyPr/>
        <a:lstStyle/>
        <a:p>
          <a:endParaRPr lang="en-US"/>
        </a:p>
      </dgm:t>
    </dgm:pt>
    <dgm:pt modelId="{15DC1C8E-679A-4E5B-AA30-9698EB4F41A9}" type="sibTrans" cxnId="{3825DFE5-020B-4B0A-8762-61B69D833E0B}">
      <dgm:prSet/>
      <dgm:spPr/>
      <dgm:t>
        <a:bodyPr/>
        <a:lstStyle/>
        <a:p>
          <a:endParaRPr lang="en-US"/>
        </a:p>
      </dgm:t>
    </dgm:pt>
    <dgm:pt modelId="{4E1AD724-5374-4B2E-A910-EA11BEEECB44}">
      <dgm:prSet/>
      <dgm:spPr/>
      <dgm:t>
        <a:bodyPr/>
        <a:lstStyle/>
        <a:p>
          <a:pPr rtl="0"/>
          <a:r>
            <a:rPr lang="en-US" smtClean="0"/>
            <a:t>Word-solving Actions</a:t>
          </a:r>
          <a:endParaRPr lang="en-US"/>
        </a:p>
      </dgm:t>
    </dgm:pt>
    <dgm:pt modelId="{C53ACC0F-52F5-4BC0-A97F-607B5F38FCD8}" type="parTrans" cxnId="{BDC0661F-AA83-4039-941F-7AB2385DC28B}">
      <dgm:prSet/>
      <dgm:spPr/>
      <dgm:t>
        <a:bodyPr/>
        <a:lstStyle/>
        <a:p>
          <a:endParaRPr lang="en-US"/>
        </a:p>
      </dgm:t>
    </dgm:pt>
    <dgm:pt modelId="{38112C5F-D111-4010-A621-0D3A5AF52D32}" type="sibTrans" cxnId="{BDC0661F-AA83-4039-941F-7AB2385DC28B}">
      <dgm:prSet/>
      <dgm:spPr/>
      <dgm:t>
        <a:bodyPr/>
        <a:lstStyle/>
        <a:p>
          <a:endParaRPr lang="en-US"/>
        </a:p>
      </dgm:t>
    </dgm:pt>
    <dgm:pt modelId="{8193E9BD-7E7D-4968-BD41-C83F1124C9C2}" type="pres">
      <dgm:prSet presAssocID="{73E30C8F-1D11-4789-A3EE-3682BA86994C}" presName="compositeShape" presStyleCnt="0">
        <dgm:presLayoutVars>
          <dgm:dir/>
          <dgm:resizeHandles/>
        </dgm:presLayoutVars>
      </dgm:prSet>
      <dgm:spPr/>
      <dgm:t>
        <a:bodyPr/>
        <a:lstStyle/>
        <a:p>
          <a:endParaRPr lang="en-US"/>
        </a:p>
      </dgm:t>
    </dgm:pt>
    <dgm:pt modelId="{C15E08A6-7133-47A7-8F59-F9DE0A5BC02B}" type="pres">
      <dgm:prSet presAssocID="{73E30C8F-1D11-4789-A3EE-3682BA86994C}" presName="pyramid" presStyleLbl="node1" presStyleIdx="0" presStyleCnt="1"/>
      <dgm:spPr/>
    </dgm:pt>
    <dgm:pt modelId="{463317E5-BA7E-4AA4-850F-B01324F440CB}" type="pres">
      <dgm:prSet presAssocID="{73E30C8F-1D11-4789-A3EE-3682BA86994C}" presName="theList" presStyleCnt="0"/>
      <dgm:spPr/>
    </dgm:pt>
    <dgm:pt modelId="{76C10276-D129-41EF-A12E-4B1B6127005C}" type="pres">
      <dgm:prSet presAssocID="{2324DBAB-2A4C-4CAC-A3B2-E2D63DFD8E4A}" presName="aNode" presStyleLbl="fgAcc1" presStyleIdx="0" presStyleCnt="9" custScaleY="14725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5A99B15-0C6C-4C5F-AF32-1B2D602A264B}" type="pres">
      <dgm:prSet presAssocID="{2324DBAB-2A4C-4CAC-A3B2-E2D63DFD8E4A}" presName="aSpace" presStyleCnt="0"/>
      <dgm:spPr/>
    </dgm:pt>
    <dgm:pt modelId="{23EE4545-E3A6-45DA-BDC3-009798BD8E6B}" type="pres">
      <dgm:prSet presAssocID="{6EFFC354-3B21-41E3-BF1E-965092F08D4A}" presName="aNode" presStyleLbl="fgAcc1" presStyleIdx="1" presStyleCnt="9" custScaleY="13432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583227-726E-4686-88A0-1725BAC000AC}" type="pres">
      <dgm:prSet presAssocID="{6EFFC354-3B21-41E3-BF1E-965092F08D4A}" presName="aSpace" presStyleCnt="0"/>
      <dgm:spPr/>
    </dgm:pt>
    <dgm:pt modelId="{EAF16FEA-18B9-4566-87E2-08A027311768}" type="pres">
      <dgm:prSet presAssocID="{AB4E4E2B-214D-490B-B788-1AADEBDCA7C4}" presName="aNode" presStyleLbl="fgAcc1" presStyleIdx="2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F33C9EA-0D7B-493D-9A75-60E17F75DD22}" type="pres">
      <dgm:prSet presAssocID="{AB4E4E2B-214D-490B-B788-1AADEBDCA7C4}" presName="aSpace" presStyleCnt="0"/>
      <dgm:spPr/>
    </dgm:pt>
    <dgm:pt modelId="{878929C2-A481-40B3-BDC0-D4E27B6930A1}" type="pres">
      <dgm:prSet presAssocID="{509D549D-FA5E-4F47-979E-44F44A2AA4BF}" presName="aNode" presStyleLbl="fgAcc1" presStyleIdx="3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D934D-C9C2-43DE-80EE-1D5998999732}" type="pres">
      <dgm:prSet presAssocID="{509D549D-FA5E-4F47-979E-44F44A2AA4BF}" presName="aSpace" presStyleCnt="0"/>
      <dgm:spPr/>
    </dgm:pt>
    <dgm:pt modelId="{5F49A409-34C9-4680-AC58-09ABA2C3942E}" type="pres">
      <dgm:prSet presAssocID="{880221CF-1F79-42B6-AAB5-60AAF28EB460}" presName="aNode" presStyleLbl="fgAcc1" presStyleIdx="4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411B8AC-AF59-4EC3-8435-4DAEC8DB9E91}" type="pres">
      <dgm:prSet presAssocID="{880221CF-1F79-42B6-AAB5-60AAF28EB460}" presName="aSpace" presStyleCnt="0"/>
      <dgm:spPr/>
    </dgm:pt>
    <dgm:pt modelId="{A08A70E4-BB7E-49D2-BA8D-5F60661E9B49}" type="pres">
      <dgm:prSet presAssocID="{521F625E-F730-4B72-A53C-218957CA7F24}" presName="aNode" presStyleLbl="fgAcc1" presStyleIdx="5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8B79849-CABB-4275-B9C2-4B2AE98F6F43}" type="pres">
      <dgm:prSet presAssocID="{521F625E-F730-4B72-A53C-218957CA7F24}" presName="aSpace" presStyleCnt="0"/>
      <dgm:spPr/>
    </dgm:pt>
    <dgm:pt modelId="{3F55F0EF-6F39-4F18-8472-11774258C434}" type="pres">
      <dgm:prSet presAssocID="{821F63B8-FE07-43EA-A5A9-E54493E39383}" presName="aNode" presStyleLbl="fgAcc1" presStyleIdx="6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BFE48E-D8DB-441E-962E-3808D0D631B7}" type="pres">
      <dgm:prSet presAssocID="{821F63B8-FE07-43EA-A5A9-E54493E39383}" presName="aSpace" presStyleCnt="0"/>
      <dgm:spPr/>
    </dgm:pt>
    <dgm:pt modelId="{F813E428-32F6-4733-8D34-01837D4DA3F2}" type="pres">
      <dgm:prSet presAssocID="{6728FA1A-706B-45FB-8BB1-70D842B0DF4C}" presName="aNode" presStyleLbl="fgAcc1" presStyleIdx="7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BF671-BFA3-48E7-AD43-C5112E8D0AC4}" type="pres">
      <dgm:prSet presAssocID="{6728FA1A-706B-45FB-8BB1-70D842B0DF4C}" presName="aSpace" presStyleCnt="0"/>
      <dgm:spPr/>
    </dgm:pt>
    <dgm:pt modelId="{25270E94-881D-4779-87CC-B370CC06A857}" type="pres">
      <dgm:prSet presAssocID="{4E1AD724-5374-4B2E-A910-EA11BEEECB44}" presName="aNode" presStyleLbl="fgAcc1" presStyleIdx="8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0E91BD-BA52-450E-BF11-331805DC3998}" type="pres">
      <dgm:prSet presAssocID="{4E1AD724-5374-4B2E-A910-EA11BEEECB44}" presName="aSpace" presStyleCnt="0"/>
      <dgm:spPr/>
    </dgm:pt>
  </dgm:ptLst>
  <dgm:cxnLst>
    <dgm:cxn modelId="{3825DFE5-020B-4B0A-8762-61B69D833E0B}" srcId="{73E30C8F-1D11-4789-A3EE-3682BA86994C}" destId="{6728FA1A-706B-45FB-8BB1-70D842B0DF4C}" srcOrd="7" destOrd="0" parTransId="{FC9C98BD-395E-44C2-849E-F3892FD981D1}" sibTransId="{15DC1C8E-679A-4E5B-AA30-9698EB4F41A9}"/>
    <dgm:cxn modelId="{8AB6B03C-4BEA-4D45-8774-1F6B57FB6BD4}" srcId="{73E30C8F-1D11-4789-A3EE-3682BA86994C}" destId="{521F625E-F730-4B72-A53C-218957CA7F24}" srcOrd="5" destOrd="0" parTransId="{4C6732B8-F2BF-443F-8CBB-A3755715890E}" sibTransId="{A250FA46-9CE2-4316-8855-70C65802D819}"/>
    <dgm:cxn modelId="{948C85B8-B886-48A1-BE12-E2E5C22F769A}" type="presOf" srcId="{6EFFC354-3B21-41E3-BF1E-965092F08D4A}" destId="{23EE4545-E3A6-45DA-BDC3-009798BD8E6B}" srcOrd="0" destOrd="0" presId="urn:microsoft.com/office/officeart/2005/8/layout/pyramid2"/>
    <dgm:cxn modelId="{62374BB9-6E46-4168-BBD3-E69268E15582}" type="presOf" srcId="{521F625E-F730-4B72-A53C-218957CA7F24}" destId="{A08A70E4-BB7E-49D2-BA8D-5F60661E9B49}" srcOrd="0" destOrd="0" presId="urn:microsoft.com/office/officeart/2005/8/layout/pyramid2"/>
    <dgm:cxn modelId="{EB634D34-E8B9-42B2-A3BD-FB1ABF9D3809}" type="presOf" srcId="{880221CF-1F79-42B6-AAB5-60AAF28EB460}" destId="{5F49A409-34C9-4680-AC58-09ABA2C3942E}" srcOrd="0" destOrd="0" presId="urn:microsoft.com/office/officeart/2005/8/layout/pyramid2"/>
    <dgm:cxn modelId="{9975C8DF-FF89-442A-B4B5-A6C56F850E40}" type="presOf" srcId="{AB4E4E2B-214D-490B-B788-1AADEBDCA7C4}" destId="{EAF16FEA-18B9-4566-87E2-08A027311768}" srcOrd="0" destOrd="0" presId="urn:microsoft.com/office/officeart/2005/8/layout/pyramid2"/>
    <dgm:cxn modelId="{E2AC81FB-35C8-4876-8115-17A43259C057}" srcId="{73E30C8F-1D11-4789-A3EE-3682BA86994C}" destId="{6EFFC354-3B21-41E3-BF1E-965092F08D4A}" srcOrd="1" destOrd="0" parTransId="{BF8889D9-FB5A-4A70-A8AB-4A96B0B3C5D7}" sibTransId="{9FC72110-D61B-45F4-9A52-8C9DF5BADD17}"/>
    <dgm:cxn modelId="{126658D1-FFA2-4059-9455-BC3ECC128E1F}" type="presOf" srcId="{821F63B8-FE07-43EA-A5A9-E54493E39383}" destId="{3F55F0EF-6F39-4F18-8472-11774258C434}" srcOrd="0" destOrd="0" presId="urn:microsoft.com/office/officeart/2005/8/layout/pyramid2"/>
    <dgm:cxn modelId="{CACA4CDC-AE66-4AC8-AE4F-1A45EAE76546}" srcId="{73E30C8F-1D11-4789-A3EE-3682BA86994C}" destId="{880221CF-1F79-42B6-AAB5-60AAF28EB460}" srcOrd="4" destOrd="0" parTransId="{51555AB8-9D7F-4D54-80B1-2AA58378CABC}" sibTransId="{36290DE7-B85E-4C0A-994F-E962850102D2}"/>
    <dgm:cxn modelId="{225B7C7E-D03F-47E9-B484-FEF499E7FC8D}" type="presOf" srcId="{6728FA1A-706B-45FB-8BB1-70D842B0DF4C}" destId="{F813E428-32F6-4733-8D34-01837D4DA3F2}" srcOrd="0" destOrd="0" presId="urn:microsoft.com/office/officeart/2005/8/layout/pyramid2"/>
    <dgm:cxn modelId="{BDEC553D-C5B6-41D9-93EE-DC1F6659D52E}" srcId="{73E30C8F-1D11-4789-A3EE-3682BA86994C}" destId="{AB4E4E2B-214D-490B-B788-1AADEBDCA7C4}" srcOrd="2" destOrd="0" parTransId="{EE62C0BD-4AE1-40CE-BF2C-FA6D10CD1046}" sibTransId="{A9839C7E-E439-4AD5-A6B5-311CB3CCC7E2}"/>
    <dgm:cxn modelId="{D85D4C00-D3E1-44DA-A2E5-4C1AEEFAA48E}" srcId="{73E30C8F-1D11-4789-A3EE-3682BA86994C}" destId="{821F63B8-FE07-43EA-A5A9-E54493E39383}" srcOrd="6" destOrd="0" parTransId="{421B4DB0-0E1D-430B-BF1B-22A655CA8710}" sibTransId="{50D5EB8A-8432-4EFA-A36B-D19117E5024F}"/>
    <dgm:cxn modelId="{BDC0661F-AA83-4039-941F-7AB2385DC28B}" srcId="{73E30C8F-1D11-4789-A3EE-3682BA86994C}" destId="{4E1AD724-5374-4B2E-A910-EA11BEEECB44}" srcOrd="8" destOrd="0" parTransId="{C53ACC0F-52F5-4BC0-A97F-607B5F38FCD8}" sibTransId="{38112C5F-D111-4010-A621-0D3A5AF52D32}"/>
    <dgm:cxn modelId="{F6CA3104-6C06-426C-8F90-52E53604A404}" srcId="{73E30C8F-1D11-4789-A3EE-3682BA86994C}" destId="{2324DBAB-2A4C-4CAC-A3B2-E2D63DFD8E4A}" srcOrd="0" destOrd="0" parTransId="{FAAB6BAA-21B1-4F7E-9804-5D5AB38CFF04}" sibTransId="{DE4BCE02-9C3F-4F7C-9F24-D75AF248B7E3}"/>
    <dgm:cxn modelId="{CF651873-9DA3-4788-89D7-F00C3DB1617F}" type="presOf" srcId="{2324DBAB-2A4C-4CAC-A3B2-E2D63DFD8E4A}" destId="{76C10276-D129-41EF-A12E-4B1B6127005C}" srcOrd="0" destOrd="0" presId="urn:microsoft.com/office/officeart/2005/8/layout/pyramid2"/>
    <dgm:cxn modelId="{5402B4D7-221B-46A9-BE6B-B8BE54403E8C}" type="presOf" srcId="{4E1AD724-5374-4B2E-A910-EA11BEEECB44}" destId="{25270E94-881D-4779-87CC-B370CC06A857}" srcOrd="0" destOrd="0" presId="urn:microsoft.com/office/officeart/2005/8/layout/pyramid2"/>
    <dgm:cxn modelId="{E822D01B-E653-4B3C-9F42-000F00DE915E}" type="presOf" srcId="{73E30C8F-1D11-4789-A3EE-3682BA86994C}" destId="{8193E9BD-7E7D-4968-BD41-C83F1124C9C2}" srcOrd="0" destOrd="0" presId="urn:microsoft.com/office/officeart/2005/8/layout/pyramid2"/>
    <dgm:cxn modelId="{540E1C2F-5840-4EFF-9C26-54356AF9FA3A}" srcId="{73E30C8F-1D11-4789-A3EE-3682BA86994C}" destId="{509D549D-FA5E-4F47-979E-44F44A2AA4BF}" srcOrd="3" destOrd="0" parTransId="{565F9539-0439-4073-84A7-F1663D1B93E6}" sibTransId="{BBD1CE60-6F95-4650-91C1-BF950BD607EC}"/>
    <dgm:cxn modelId="{C73E3AA2-C936-42BA-AE55-8A634EE15A7E}" type="presOf" srcId="{509D549D-FA5E-4F47-979E-44F44A2AA4BF}" destId="{878929C2-A481-40B3-BDC0-D4E27B6930A1}" srcOrd="0" destOrd="0" presId="urn:microsoft.com/office/officeart/2005/8/layout/pyramid2"/>
    <dgm:cxn modelId="{457E0CD4-9FBB-44B7-9D50-12370B0EA6F7}" type="presParOf" srcId="{8193E9BD-7E7D-4968-BD41-C83F1124C9C2}" destId="{C15E08A6-7133-47A7-8F59-F9DE0A5BC02B}" srcOrd="0" destOrd="0" presId="urn:microsoft.com/office/officeart/2005/8/layout/pyramid2"/>
    <dgm:cxn modelId="{0C606393-726E-40C5-A568-D5451D7BB07D}" type="presParOf" srcId="{8193E9BD-7E7D-4968-BD41-C83F1124C9C2}" destId="{463317E5-BA7E-4AA4-850F-B01324F440CB}" srcOrd="1" destOrd="0" presId="urn:microsoft.com/office/officeart/2005/8/layout/pyramid2"/>
    <dgm:cxn modelId="{AA5A59B5-2E9C-47DA-A23C-F4702964E105}" type="presParOf" srcId="{463317E5-BA7E-4AA4-850F-B01324F440CB}" destId="{76C10276-D129-41EF-A12E-4B1B6127005C}" srcOrd="0" destOrd="0" presId="urn:microsoft.com/office/officeart/2005/8/layout/pyramid2"/>
    <dgm:cxn modelId="{41108D5B-F93F-4464-9FBD-EF7C1467B0E4}" type="presParOf" srcId="{463317E5-BA7E-4AA4-850F-B01324F440CB}" destId="{65A99B15-0C6C-4C5F-AF32-1B2D602A264B}" srcOrd="1" destOrd="0" presId="urn:microsoft.com/office/officeart/2005/8/layout/pyramid2"/>
    <dgm:cxn modelId="{8D91F2B6-8791-42DC-BF74-AE269D6421E5}" type="presParOf" srcId="{463317E5-BA7E-4AA4-850F-B01324F440CB}" destId="{23EE4545-E3A6-45DA-BDC3-009798BD8E6B}" srcOrd="2" destOrd="0" presId="urn:microsoft.com/office/officeart/2005/8/layout/pyramid2"/>
    <dgm:cxn modelId="{68CC0B85-0F7A-4955-85B0-6BD43BA127E6}" type="presParOf" srcId="{463317E5-BA7E-4AA4-850F-B01324F440CB}" destId="{C3583227-726E-4686-88A0-1725BAC000AC}" srcOrd="3" destOrd="0" presId="urn:microsoft.com/office/officeart/2005/8/layout/pyramid2"/>
    <dgm:cxn modelId="{B0A39174-5972-442B-970E-969817F7991D}" type="presParOf" srcId="{463317E5-BA7E-4AA4-850F-B01324F440CB}" destId="{EAF16FEA-18B9-4566-87E2-08A027311768}" srcOrd="4" destOrd="0" presId="urn:microsoft.com/office/officeart/2005/8/layout/pyramid2"/>
    <dgm:cxn modelId="{9756E6C7-A1CB-438D-8833-8B9389E0AA5B}" type="presParOf" srcId="{463317E5-BA7E-4AA4-850F-B01324F440CB}" destId="{6F33C9EA-0D7B-493D-9A75-60E17F75DD22}" srcOrd="5" destOrd="0" presId="urn:microsoft.com/office/officeart/2005/8/layout/pyramid2"/>
    <dgm:cxn modelId="{17DFD4F6-3381-4261-8E8E-54FD87C0550A}" type="presParOf" srcId="{463317E5-BA7E-4AA4-850F-B01324F440CB}" destId="{878929C2-A481-40B3-BDC0-D4E27B6930A1}" srcOrd="6" destOrd="0" presId="urn:microsoft.com/office/officeart/2005/8/layout/pyramid2"/>
    <dgm:cxn modelId="{34890BA9-92EB-47AA-9B0D-6C9F52172707}" type="presParOf" srcId="{463317E5-BA7E-4AA4-850F-B01324F440CB}" destId="{31AD934D-C9C2-43DE-80EE-1D5998999732}" srcOrd="7" destOrd="0" presId="urn:microsoft.com/office/officeart/2005/8/layout/pyramid2"/>
    <dgm:cxn modelId="{5DD98925-E44D-4076-9592-5AAF70E3FD8B}" type="presParOf" srcId="{463317E5-BA7E-4AA4-850F-B01324F440CB}" destId="{5F49A409-34C9-4680-AC58-09ABA2C3942E}" srcOrd="8" destOrd="0" presId="urn:microsoft.com/office/officeart/2005/8/layout/pyramid2"/>
    <dgm:cxn modelId="{D5C3E608-B82B-4958-98DD-4A540DD8E9C8}" type="presParOf" srcId="{463317E5-BA7E-4AA4-850F-B01324F440CB}" destId="{F411B8AC-AF59-4EC3-8435-4DAEC8DB9E91}" srcOrd="9" destOrd="0" presId="urn:microsoft.com/office/officeart/2005/8/layout/pyramid2"/>
    <dgm:cxn modelId="{48BFCDAF-D09D-483D-B9B3-069A85C22C8E}" type="presParOf" srcId="{463317E5-BA7E-4AA4-850F-B01324F440CB}" destId="{A08A70E4-BB7E-49D2-BA8D-5F60661E9B49}" srcOrd="10" destOrd="0" presId="urn:microsoft.com/office/officeart/2005/8/layout/pyramid2"/>
    <dgm:cxn modelId="{21D0B5D0-7470-4DE4-BAF4-576EA197994D}" type="presParOf" srcId="{463317E5-BA7E-4AA4-850F-B01324F440CB}" destId="{78B79849-CABB-4275-B9C2-4B2AE98F6F43}" srcOrd="11" destOrd="0" presId="urn:microsoft.com/office/officeart/2005/8/layout/pyramid2"/>
    <dgm:cxn modelId="{49E5429E-F91D-4837-A749-B8884BD4AE18}" type="presParOf" srcId="{463317E5-BA7E-4AA4-850F-B01324F440CB}" destId="{3F55F0EF-6F39-4F18-8472-11774258C434}" srcOrd="12" destOrd="0" presId="urn:microsoft.com/office/officeart/2005/8/layout/pyramid2"/>
    <dgm:cxn modelId="{816C17FE-5D3C-44BB-A5CD-DF27FB979076}" type="presParOf" srcId="{463317E5-BA7E-4AA4-850F-B01324F440CB}" destId="{6ABFE48E-D8DB-441E-962E-3808D0D631B7}" srcOrd="13" destOrd="0" presId="urn:microsoft.com/office/officeart/2005/8/layout/pyramid2"/>
    <dgm:cxn modelId="{FF3BFBBC-9E11-4C80-9268-1538767996B9}" type="presParOf" srcId="{463317E5-BA7E-4AA4-850F-B01324F440CB}" destId="{F813E428-32F6-4733-8D34-01837D4DA3F2}" srcOrd="14" destOrd="0" presId="urn:microsoft.com/office/officeart/2005/8/layout/pyramid2"/>
    <dgm:cxn modelId="{F940EA68-BEED-4BA3-ACE0-F5A0330DE27B}" type="presParOf" srcId="{463317E5-BA7E-4AA4-850F-B01324F440CB}" destId="{31ABF671-BFA3-48E7-AD43-C5112E8D0AC4}" srcOrd="15" destOrd="0" presId="urn:microsoft.com/office/officeart/2005/8/layout/pyramid2"/>
    <dgm:cxn modelId="{BCC0EAD6-BA54-4F0A-9765-147600657462}" type="presParOf" srcId="{463317E5-BA7E-4AA4-850F-B01324F440CB}" destId="{25270E94-881D-4779-87CC-B370CC06A857}" srcOrd="16" destOrd="0" presId="urn:microsoft.com/office/officeart/2005/8/layout/pyramid2"/>
    <dgm:cxn modelId="{DD741DC4-D269-467D-839B-50967FAFACAC}" type="presParOf" srcId="{463317E5-BA7E-4AA4-850F-B01324F440CB}" destId="{FB0E91BD-BA52-450E-BF11-331805DC3998}" srcOrd="17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15E08A6-7133-47A7-8F59-F9DE0A5BC02B}">
      <dsp:nvSpPr>
        <dsp:cNvPr id="0" name=""/>
        <dsp:cNvSpPr/>
      </dsp:nvSpPr>
      <dsp:spPr>
        <a:xfrm>
          <a:off x="1512371" y="0"/>
          <a:ext cx="4525963" cy="4525963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C10276-D129-41EF-A12E-4B1B6127005C}">
      <dsp:nvSpPr>
        <dsp:cNvPr id="0" name=""/>
        <dsp:cNvSpPr/>
      </dsp:nvSpPr>
      <dsp:spPr>
        <a:xfrm>
          <a:off x="3775352" y="452789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Early Literacy Concepts</a:t>
          </a:r>
          <a:endParaRPr lang="en-US" sz="1600" kern="1200" dirty="0"/>
        </a:p>
      </dsp:txBody>
      <dsp:txXfrm>
        <a:off x="3775352" y="452789"/>
        <a:ext cx="2941875" cy="357568"/>
      </dsp:txXfrm>
    </dsp:sp>
    <dsp:sp modelId="{23EE4545-E3A6-45DA-BDC3-009798BD8E6B}">
      <dsp:nvSpPr>
        <dsp:cNvPr id="0" name=""/>
        <dsp:cNvSpPr/>
      </dsp:nvSpPr>
      <dsp:spPr>
        <a:xfrm>
          <a:off x="3788061" y="855054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Phonological Concepts</a:t>
          </a:r>
          <a:endParaRPr lang="en-US" sz="1600" kern="1200" dirty="0"/>
        </a:p>
      </dsp:txBody>
      <dsp:txXfrm>
        <a:off x="3788061" y="855054"/>
        <a:ext cx="2941875" cy="357568"/>
      </dsp:txXfrm>
    </dsp:sp>
    <dsp:sp modelId="{EAF16FEA-18B9-4566-87E2-08A027311768}">
      <dsp:nvSpPr>
        <dsp:cNvPr id="0" name=""/>
        <dsp:cNvSpPr/>
      </dsp:nvSpPr>
      <dsp:spPr>
        <a:xfrm>
          <a:off x="3775352" y="1257319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Letter Knowledge</a:t>
          </a:r>
          <a:endParaRPr lang="en-US" sz="1600" kern="1200" dirty="0"/>
        </a:p>
      </dsp:txBody>
      <dsp:txXfrm>
        <a:off x="3775352" y="1257319"/>
        <a:ext cx="2941875" cy="357568"/>
      </dsp:txXfrm>
    </dsp:sp>
    <dsp:sp modelId="{878929C2-A481-40B3-BDC0-D4E27B6930A1}">
      <dsp:nvSpPr>
        <dsp:cNvPr id="0" name=""/>
        <dsp:cNvSpPr/>
      </dsp:nvSpPr>
      <dsp:spPr>
        <a:xfrm>
          <a:off x="3775352" y="1659584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Letter/Sound Relationship</a:t>
          </a:r>
          <a:endParaRPr lang="en-US" sz="1600" kern="1200" dirty="0"/>
        </a:p>
      </dsp:txBody>
      <dsp:txXfrm>
        <a:off x="3775352" y="1659584"/>
        <a:ext cx="2941875" cy="357568"/>
      </dsp:txXfrm>
    </dsp:sp>
    <dsp:sp modelId="{5F49A409-34C9-4680-AC58-09ABA2C3942E}">
      <dsp:nvSpPr>
        <dsp:cNvPr id="0" name=""/>
        <dsp:cNvSpPr/>
      </dsp:nvSpPr>
      <dsp:spPr>
        <a:xfrm>
          <a:off x="3775352" y="2061849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Spelling Patterns</a:t>
          </a:r>
          <a:endParaRPr lang="en-US" sz="1600" kern="1200" dirty="0"/>
        </a:p>
      </dsp:txBody>
      <dsp:txXfrm>
        <a:off x="3775352" y="2061849"/>
        <a:ext cx="2941875" cy="357568"/>
      </dsp:txXfrm>
    </dsp:sp>
    <dsp:sp modelId="{A08A70E4-BB7E-49D2-BA8D-5F60661E9B49}">
      <dsp:nvSpPr>
        <dsp:cNvPr id="0" name=""/>
        <dsp:cNvSpPr/>
      </dsp:nvSpPr>
      <dsp:spPr>
        <a:xfrm>
          <a:off x="3775352" y="2464113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High Frequency Words</a:t>
          </a:r>
          <a:endParaRPr lang="en-US" sz="1600" kern="1200" dirty="0"/>
        </a:p>
      </dsp:txBody>
      <dsp:txXfrm>
        <a:off x="3775352" y="2464113"/>
        <a:ext cx="2941875" cy="357568"/>
      </dsp:txXfrm>
    </dsp:sp>
    <dsp:sp modelId="{3F55F0EF-6F39-4F18-8472-11774258C434}">
      <dsp:nvSpPr>
        <dsp:cNvPr id="0" name=""/>
        <dsp:cNvSpPr/>
      </dsp:nvSpPr>
      <dsp:spPr>
        <a:xfrm>
          <a:off x="3775352" y="2866378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Word Meaning/Vocabulary</a:t>
          </a:r>
          <a:endParaRPr lang="en-US" sz="1600" kern="1200" dirty="0"/>
        </a:p>
      </dsp:txBody>
      <dsp:txXfrm>
        <a:off x="3775352" y="2866378"/>
        <a:ext cx="2941875" cy="357568"/>
      </dsp:txXfrm>
    </dsp:sp>
    <dsp:sp modelId="{F813E428-32F6-4733-8D34-01837D4DA3F2}">
      <dsp:nvSpPr>
        <dsp:cNvPr id="0" name=""/>
        <dsp:cNvSpPr/>
      </dsp:nvSpPr>
      <dsp:spPr>
        <a:xfrm>
          <a:off x="3775352" y="3268643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Word Structure</a:t>
          </a:r>
          <a:endParaRPr lang="en-US" sz="1600" kern="1200" dirty="0"/>
        </a:p>
      </dsp:txBody>
      <dsp:txXfrm>
        <a:off x="3775352" y="3268643"/>
        <a:ext cx="2941875" cy="357568"/>
      </dsp:txXfrm>
    </dsp:sp>
    <dsp:sp modelId="{25270E94-881D-4779-87CC-B370CC06A857}">
      <dsp:nvSpPr>
        <dsp:cNvPr id="0" name=""/>
        <dsp:cNvSpPr/>
      </dsp:nvSpPr>
      <dsp:spPr>
        <a:xfrm>
          <a:off x="3775352" y="3670908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Word-solving Actions</a:t>
          </a:r>
          <a:endParaRPr lang="en-US" sz="1600" kern="1200" dirty="0"/>
        </a:p>
      </dsp:txBody>
      <dsp:txXfrm>
        <a:off x="3775352" y="3670908"/>
        <a:ext cx="2941875" cy="357568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15E08A6-7133-47A7-8F59-F9DE0A5BC02B}">
      <dsp:nvSpPr>
        <dsp:cNvPr id="0" name=""/>
        <dsp:cNvSpPr/>
      </dsp:nvSpPr>
      <dsp:spPr>
        <a:xfrm>
          <a:off x="1512371" y="0"/>
          <a:ext cx="4525963" cy="4525963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C10276-D129-41EF-A12E-4B1B6127005C}">
      <dsp:nvSpPr>
        <dsp:cNvPr id="0" name=""/>
        <dsp:cNvSpPr/>
      </dsp:nvSpPr>
      <dsp:spPr>
        <a:xfrm>
          <a:off x="3775352" y="454423"/>
          <a:ext cx="2941875" cy="48684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Early Literacy Concepts</a:t>
          </a:r>
          <a:endParaRPr lang="en-US" sz="1300" kern="1200"/>
        </a:p>
      </dsp:txBody>
      <dsp:txXfrm>
        <a:off x="3775352" y="454423"/>
        <a:ext cx="2941875" cy="486845"/>
      </dsp:txXfrm>
    </dsp:sp>
    <dsp:sp modelId="{23EE4545-E3A6-45DA-BDC3-009798BD8E6B}">
      <dsp:nvSpPr>
        <dsp:cNvPr id="0" name=""/>
        <dsp:cNvSpPr/>
      </dsp:nvSpPr>
      <dsp:spPr>
        <a:xfrm>
          <a:off x="3775352" y="982595"/>
          <a:ext cx="2941875" cy="44408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Phonological Concepts</a:t>
          </a:r>
          <a:endParaRPr lang="en-US" sz="1300" kern="1200" dirty="0"/>
        </a:p>
      </dsp:txBody>
      <dsp:txXfrm>
        <a:off x="3775352" y="982595"/>
        <a:ext cx="2941875" cy="444085"/>
      </dsp:txXfrm>
    </dsp:sp>
    <dsp:sp modelId="{EAF16FEA-18B9-4566-87E2-08A027311768}">
      <dsp:nvSpPr>
        <dsp:cNvPr id="0" name=""/>
        <dsp:cNvSpPr/>
      </dsp:nvSpPr>
      <dsp:spPr>
        <a:xfrm>
          <a:off x="3775352" y="1468006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Letter Knowledge</a:t>
          </a:r>
          <a:endParaRPr lang="en-US" sz="1300" kern="1200"/>
        </a:p>
      </dsp:txBody>
      <dsp:txXfrm>
        <a:off x="3775352" y="1468006"/>
        <a:ext cx="2941875" cy="330607"/>
      </dsp:txXfrm>
    </dsp:sp>
    <dsp:sp modelId="{878929C2-A481-40B3-BDC0-D4E27B6930A1}">
      <dsp:nvSpPr>
        <dsp:cNvPr id="0" name=""/>
        <dsp:cNvSpPr/>
      </dsp:nvSpPr>
      <dsp:spPr>
        <a:xfrm>
          <a:off x="3775352" y="1839939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Letter/Sound Relationship</a:t>
          </a:r>
          <a:endParaRPr lang="en-US" sz="1300" kern="1200"/>
        </a:p>
      </dsp:txBody>
      <dsp:txXfrm>
        <a:off x="3775352" y="1839939"/>
        <a:ext cx="2941875" cy="330607"/>
      </dsp:txXfrm>
    </dsp:sp>
    <dsp:sp modelId="{5F49A409-34C9-4680-AC58-09ABA2C3942E}">
      <dsp:nvSpPr>
        <dsp:cNvPr id="0" name=""/>
        <dsp:cNvSpPr/>
      </dsp:nvSpPr>
      <dsp:spPr>
        <a:xfrm>
          <a:off x="3775352" y="2211872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Spelling Patterns</a:t>
          </a:r>
          <a:endParaRPr lang="en-US" sz="1300" kern="1200"/>
        </a:p>
      </dsp:txBody>
      <dsp:txXfrm>
        <a:off x="3775352" y="2211872"/>
        <a:ext cx="2941875" cy="330607"/>
      </dsp:txXfrm>
    </dsp:sp>
    <dsp:sp modelId="{A08A70E4-BB7E-49D2-BA8D-5F60661E9B49}">
      <dsp:nvSpPr>
        <dsp:cNvPr id="0" name=""/>
        <dsp:cNvSpPr/>
      </dsp:nvSpPr>
      <dsp:spPr>
        <a:xfrm>
          <a:off x="3775352" y="2583806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High Frequency Words</a:t>
          </a:r>
          <a:endParaRPr lang="en-US" sz="1300" kern="1200"/>
        </a:p>
      </dsp:txBody>
      <dsp:txXfrm>
        <a:off x="3775352" y="2583806"/>
        <a:ext cx="2941875" cy="330607"/>
      </dsp:txXfrm>
    </dsp:sp>
    <dsp:sp modelId="{3F55F0EF-6F39-4F18-8472-11774258C434}">
      <dsp:nvSpPr>
        <dsp:cNvPr id="0" name=""/>
        <dsp:cNvSpPr/>
      </dsp:nvSpPr>
      <dsp:spPr>
        <a:xfrm>
          <a:off x="3775352" y="2955739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Word Meaning/Vocabulary</a:t>
          </a:r>
          <a:endParaRPr lang="en-US" sz="1300" kern="1200"/>
        </a:p>
      </dsp:txBody>
      <dsp:txXfrm>
        <a:off x="3775352" y="2955739"/>
        <a:ext cx="2941875" cy="330607"/>
      </dsp:txXfrm>
    </dsp:sp>
    <dsp:sp modelId="{F813E428-32F6-4733-8D34-01837D4DA3F2}">
      <dsp:nvSpPr>
        <dsp:cNvPr id="0" name=""/>
        <dsp:cNvSpPr/>
      </dsp:nvSpPr>
      <dsp:spPr>
        <a:xfrm>
          <a:off x="3775352" y="3327673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Word Structure</a:t>
          </a:r>
          <a:endParaRPr lang="en-US" sz="1300" kern="1200"/>
        </a:p>
      </dsp:txBody>
      <dsp:txXfrm>
        <a:off x="3775352" y="3327673"/>
        <a:ext cx="2941875" cy="330607"/>
      </dsp:txXfrm>
    </dsp:sp>
    <dsp:sp modelId="{25270E94-881D-4779-87CC-B370CC06A857}">
      <dsp:nvSpPr>
        <dsp:cNvPr id="0" name=""/>
        <dsp:cNvSpPr/>
      </dsp:nvSpPr>
      <dsp:spPr>
        <a:xfrm>
          <a:off x="3775352" y="3699606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Word-solving Actions</a:t>
          </a:r>
          <a:endParaRPr lang="en-US" sz="1300" kern="1200"/>
        </a:p>
      </dsp:txBody>
      <dsp:txXfrm>
        <a:off x="3775352" y="3699606"/>
        <a:ext cx="2941875" cy="33060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7DA324-4248-0946-ABD7-D1214B4F0022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26B1AA-68CE-1F4B-9084-6E614C921E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4424372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Tables will be assigned task of locating a lesson that falls under the above categories-except high frequency words. Share out. </a:t>
            </a:r>
            <a:r>
              <a:rPr lang="en-US" dirty="0" err="1" smtClean="0"/>
              <a:t>Teachingf</a:t>
            </a:r>
            <a:r>
              <a:rPr lang="en-US" dirty="0" smtClean="0"/>
              <a:t> point…etc.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142202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Mike scan in coversheet for November and Week 2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Distribute handout organizer of Small group instruction. Share sample on overhead-How a authentic error is used</a:t>
            </a:r>
            <a:r>
              <a:rPr lang="en-US" baseline="0" dirty="0" smtClean="0"/>
              <a:t> as a teachable moment.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115737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A2D74-2287-9247-BF1B-D2DEDC85C10D}" type="datetimeFigureOut">
              <a:rPr lang="en-US" smtClean="0"/>
              <a:pPr/>
              <a:t>10/31/11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6" Type="http://schemas.microsoft.com/office/2007/relationships/diagramDrawing" Target="../diagrams/drawing1.xml"/><Relationship Id="rId4" Type="http://schemas.openxmlformats.org/officeDocument/2006/relationships/diagramQuickStyle" Target="../diagrams/quickStyle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Relationship Id="rId3" Type="http://schemas.openxmlformats.org/officeDocument/2006/relationships/diagramLayout" Target="../diagrams/layout1.xml"/><Relationship Id="rId5" Type="http://schemas.openxmlformats.org/officeDocument/2006/relationships/diagramColors" Target="../diagrams/colors1.xml"/></Relationships>
</file>

<file path=ppt/slides/_rels/slide6.xml.rels><?xml version="1.0" encoding="UTF-8" standalone="yes"?>
<Relationships xmlns="http://schemas.openxmlformats.org/package/2006/relationships"><Relationship Id="rId6" Type="http://schemas.microsoft.com/office/2007/relationships/diagramDrawing" Target="../diagrams/drawing2.xml"/><Relationship Id="rId4" Type="http://schemas.openxmlformats.org/officeDocument/2006/relationships/diagramQuickStyle" Target="../diagrams/quickStyle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Relationship Id="rId3" Type="http://schemas.openxmlformats.org/officeDocument/2006/relationships/diagramLayout" Target="../diagrams/layout2.xml"/><Relationship Id="rId5" Type="http://schemas.openxmlformats.org/officeDocument/2006/relationships/diagramColors" Target="../diagrams/colors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Word Study Grade 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Introductions</a:t>
            </a:r>
          </a:p>
          <a:p>
            <a:r>
              <a:rPr lang="en-US" dirty="0" smtClean="0"/>
              <a:t>Goals of Word Study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structure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1">
              <a:buFont typeface="Courier New"/>
              <a:buChar char="o"/>
            </a:pPr>
            <a:r>
              <a:rPr lang="en-US" dirty="0" smtClean="0"/>
              <a:t>Matches the Reading Workshop format.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Coversheet Details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Mini-lesson Structure</a:t>
            </a:r>
          </a:p>
          <a:p>
            <a:pPr lvl="1">
              <a:buFont typeface="Courier New"/>
              <a:buChar char="o"/>
            </a:pPr>
            <a:r>
              <a:rPr lang="en-US" dirty="0" smtClean="0"/>
              <a:t>Time Frame </a:t>
            </a:r>
          </a:p>
          <a:p>
            <a:pPr lvl="1">
              <a:buFont typeface="Courier New"/>
              <a:buChar char="o"/>
            </a:pPr>
            <a:endParaRPr lang="en-US" sz="3200" dirty="0" smtClean="0"/>
          </a:p>
          <a:p>
            <a:pPr lvl="1">
              <a:buNone/>
            </a:pPr>
            <a:r>
              <a:rPr lang="en-US" sz="3200" dirty="0" smtClean="0"/>
              <a:t>Let’s look through the December Unit.</a:t>
            </a:r>
            <a:r>
              <a:rPr lang="en-US" dirty="0" smtClean="0"/>
              <a:t> 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Try to identify which categories lessons fall under.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Share examples for each.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As questions regarding strategies.</a:t>
            </a:r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Differentiation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>
              <a:buNone/>
            </a:pPr>
            <a:r>
              <a:rPr lang="en-US" dirty="0" smtClean="0"/>
              <a:t>When do we use whole group instruction?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If most of your kids need it - teach it!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10 minute lesson</a:t>
            </a:r>
          </a:p>
          <a:p>
            <a:pPr lvl="1">
              <a:buNone/>
            </a:pPr>
            <a:endParaRPr lang="en-US" dirty="0" smtClean="0"/>
          </a:p>
          <a:p>
            <a:pPr lvl="1">
              <a:buNone/>
            </a:pPr>
            <a:r>
              <a:rPr lang="en-US" dirty="0" smtClean="0"/>
              <a:t>When do we use small group? 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If most have control of it - skip it for the whole class. Teach it briefly within a reading/writing small group (2-3 minute word work practice)</a:t>
            </a:r>
          </a:p>
          <a:p>
            <a:pPr lvl="2">
              <a:buFont typeface="Wingdings" charset="2"/>
              <a:buChar char="ü"/>
            </a:pPr>
            <a:endParaRPr lang="en-US" dirty="0" smtClean="0"/>
          </a:p>
          <a:p>
            <a:pPr lvl="1">
              <a:buNone/>
            </a:pPr>
            <a:endParaRPr lang="en-US" dirty="0" smtClean="0"/>
          </a:p>
          <a:p>
            <a:pPr lvl="1">
              <a:buFont typeface="Wingdings" charset="2"/>
              <a:buChar char="ü"/>
            </a:pPr>
            <a:endParaRPr lang="en-US" dirty="0" smtClean="0"/>
          </a:p>
          <a:p>
            <a:pPr lvl="1">
              <a:buFont typeface="Wingdings" charset="2"/>
              <a:buChar char="ü"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do we place word study in our small group time?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Courier New"/>
              <a:buChar char="o"/>
            </a:pPr>
            <a:r>
              <a:rPr lang="en-US" dirty="0" smtClean="0"/>
              <a:t>In writing workshop, we work with small groups and confer with individuals. During this time we share </a:t>
            </a:r>
            <a:r>
              <a:rPr lang="en-US" u="sng" dirty="0" smtClean="0"/>
              <a:t>brief</a:t>
            </a:r>
            <a:r>
              <a:rPr lang="en-US" dirty="0" smtClean="0"/>
              <a:t> word strategies. </a:t>
            </a:r>
          </a:p>
          <a:p>
            <a:pPr>
              <a:buFont typeface="Courier New"/>
              <a:buChar char="o"/>
            </a:pPr>
            <a:r>
              <a:rPr lang="en-US" dirty="0" smtClean="0"/>
              <a:t>Small group instruction can incorporate a brief word lesson after reading a text. </a:t>
            </a:r>
            <a:r>
              <a:rPr lang="en-US" sz="2400" dirty="0" smtClean="0"/>
              <a:t>Remember: small group word work should be 2 to 3 minutes and can be incorporated in guided writing.  </a:t>
            </a:r>
          </a:p>
          <a:p>
            <a:pPr>
              <a:buFont typeface="Courier New"/>
              <a:buChar char="o"/>
            </a:pPr>
            <a:r>
              <a:rPr lang="en-US" dirty="0" smtClean="0"/>
              <a:t>Word work has the greatest impact when it is integrated into students’ writing and reading of text.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 Small Group Instruction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Reread a familiar text (or portion of it).</a:t>
            </a:r>
          </a:p>
          <a:p>
            <a:r>
              <a:rPr lang="en-US" sz="2800" dirty="0" smtClean="0"/>
              <a:t>Introduce a new book  or chapter (instructional level).</a:t>
            </a:r>
          </a:p>
          <a:p>
            <a:r>
              <a:rPr lang="en-US" sz="2800" dirty="0" smtClean="0"/>
              <a:t>Focus on specific teaching point.</a:t>
            </a:r>
          </a:p>
          <a:p>
            <a:r>
              <a:rPr lang="en-US" sz="2800" dirty="0" smtClean="0"/>
              <a:t>Practice word work or guided </a:t>
            </a:r>
            <a:r>
              <a:rPr lang="en-US" sz="2800" dirty="0"/>
              <a:t>w</a:t>
            </a:r>
            <a:r>
              <a:rPr lang="en-US" sz="2800" dirty="0" smtClean="0"/>
              <a:t>riting (based on previous observation in reading and writing). Connect word work lesson to word-solving strategy in reading and writing.</a:t>
            </a:r>
          </a:p>
          <a:p>
            <a:r>
              <a:rPr lang="en-US" sz="2800" dirty="0" smtClean="0"/>
              <a:t>Or focus on a conversation about comprehension.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Wrapping 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Things to remember….</a:t>
            </a:r>
          </a:p>
          <a:p>
            <a:pPr lvl="1"/>
            <a:r>
              <a:rPr lang="en-US" dirty="0" smtClean="0"/>
              <a:t>Word Work should be brief.  (10 minutes as whole group and 2-3 minutes within small group, if needed.)</a:t>
            </a:r>
          </a:p>
          <a:p>
            <a:pPr lvl="1"/>
            <a:r>
              <a:rPr lang="en-US" dirty="0" smtClean="0"/>
              <a:t>Integrate word learning into students reading of text and writing pieces. </a:t>
            </a:r>
          </a:p>
          <a:p>
            <a:pPr lvl="1">
              <a:buNone/>
            </a:pPr>
            <a:endParaRPr lang="en-US" dirty="0" smtClean="0"/>
          </a:p>
          <a:p>
            <a:pPr lvl="1">
              <a:buNone/>
            </a:pPr>
            <a:endParaRPr lang="en-US" dirty="0"/>
          </a:p>
          <a:p>
            <a:pPr lvl="1">
              <a:buNone/>
            </a:pPr>
            <a:r>
              <a:rPr lang="en-US" dirty="0" smtClean="0"/>
              <a:t>Please fill out an individual Exit Slip. Thank you for coming!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Insert agenda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/>
              <a:buChar char="o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Philosophy of Word Study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>
              <a:buNone/>
            </a:pPr>
            <a:r>
              <a:rPr lang="en-US" dirty="0" smtClean="0"/>
              <a:t>    “</a:t>
            </a:r>
            <a:r>
              <a:rPr lang="en-US" i="1" dirty="0" smtClean="0"/>
              <a:t>Word study is most effective when you create echoes across time and curriculum. When a concept about words or letters is introduced during a word study mini-lesson, you should look for opportunities to reinforce that concept during other parts of the literacy block</a:t>
            </a:r>
            <a:r>
              <a:rPr lang="en-US" dirty="0" smtClean="0"/>
              <a:t>.” (Fountas and Pinnell, 2004)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What Exactly Is Word Study Workshop?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90700"/>
            <a:ext cx="8229600" cy="4335463"/>
          </a:xfrm>
        </p:spPr>
        <p:txBody>
          <a:bodyPr/>
          <a:lstStyle/>
          <a:p>
            <a:pPr algn="just">
              <a:buNone/>
            </a:pPr>
            <a:endParaRPr lang="en-US" dirty="0" smtClean="0"/>
          </a:p>
          <a:p>
            <a:pPr algn="just">
              <a:buNone/>
            </a:pPr>
            <a:endParaRPr lang="en-US" dirty="0"/>
          </a:p>
          <a:p>
            <a:pPr algn="just">
              <a:buNone/>
            </a:pPr>
            <a:r>
              <a:rPr lang="en-US" dirty="0" smtClean="0"/>
              <a:t>There are nine categories of word learning. One of them is spelling. </a:t>
            </a:r>
          </a:p>
          <a:p>
            <a:pPr>
              <a:buFont typeface="Courier New"/>
              <a:buChar char="o"/>
            </a:pPr>
            <a:r>
              <a:rPr lang="en-US" dirty="0" smtClean="0"/>
              <a:t>Turn and talk to see if you can come up with some others.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81062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en-US" sz="2800" u="sng" dirty="0" smtClean="0"/>
              <a:t>The Nine Categories Included in Word Work</a:t>
            </a:r>
            <a:endParaRPr lang="en-US" sz="2800" u="sng" dirty="0"/>
          </a:p>
        </p:txBody>
      </p:sp>
      <p:graphicFrame>
        <p:nvGraphicFramePr>
          <p:cNvPr id="12" name="Content Placeholder 1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79299916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81062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lvl="0"/>
            <a:r>
              <a:rPr lang="en-US" sz="2800" dirty="0" smtClean="0"/>
              <a:t>Which categories do most of your students need?</a:t>
            </a:r>
            <a:endParaRPr lang="en-US" sz="2800" dirty="0"/>
          </a:p>
        </p:txBody>
      </p:sp>
      <p:graphicFrame>
        <p:nvGraphicFramePr>
          <p:cNvPr id="12" name="Content Placeholder 1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72843911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25647003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19100"/>
            <a:ext cx="8229600" cy="7112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Word Study for Grade 3 is primarily…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16000"/>
            <a:ext cx="8229600" cy="5110163"/>
          </a:xfrm>
        </p:spPr>
        <p:txBody>
          <a:bodyPr/>
          <a:lstStyle/>
          <a:p>
            <a:pPr>
              <a:buNone/>
            </a:pPr>
            <a:endParaRPr lang="en-US" dirty="0" smtClean="0"/>
          </a:p>
          <a:p>
            <a:pPr lvl="1" algn="ctr"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1406753"/>
            <a:ext cx="8089900" cy="6555641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Spelling Patterns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High Frequency Words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Word Meaning and Vocabulary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Word Structure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Word-Solving Actions</a:t>
            </a:r>
          </a:p>
          <a:p>
            <a:pPr algn="just"/>
            <a:endParaRPr lang="en-US" sz="2800" dirty="0" smtClean="0"/>
          </a:p>
          <a:p>
            <a:pPr algn="just"/>
            <a:r>
              <a:rPr lang="en-US" sz="2800" dirty="0" smtClean="0"/>
              <a:t>As students become automatic with solving and recognizing words, their attention is freed to think about the more complex meaning of the texts they are reading and writing. Let’s take a look at the November unit.</a:t>
            </a:r>
          </a:p>
          <a:p>
            <a:pPr marL="914400" lvl="1" indent="-514350">
              <a:buFont typeface="Courier New"/>
              <a:buChar char="o"/>
            </a:pPr>
            <a:endParaRPr lang="en-US" sz="2800" dirty="0" smtClean="0"/>
          </a:p>
          <a:p>
            <a:pPr marL="914400" lvl="1" indent="-514350">
              <a:buFont typeface="Courier New"/>
              <a:buChar char="o"/>
            </a:pPr>
            <a:endParaRPr lang="en-US" sz="2800" dirty="0" smtClean="0"/>
          </a:p>
          <a:p>
            <a:pPr marL="914400" lvl="1" indent="-514350">
              <a:buFont typeface="Courier New"/>
              <a:buChar char="o"/>
            </a:pPr>
            <a:endParaRPr lang="en-US" sz="2800" dirty="0" smtClean="0"/>
          </a:p>
          <a:p>
            <a:pPr marL="914400" lvl="1" indent="-514350"/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Why Teach Word Study?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Word learning </a:t>
            </a:r>
            <a:r>
              <a:rPr lang="en-US" dirty="0" smtClean="0"/>
              <a:t>supports and expands </a:t>
            </a:r>
            <a:r>
              <a:rPr lang="en-US" dirty="0"/>
              <a:t>students reading and writing </a:t>
            </a:r>
            <a:r>
              <a:rPr lang="en-US" dirty="0" smtClean="0"/>
              <a:t>of </a:t>
            </a:r>
            <a:r>
              <a:rPr lang="en-US" dirty="0"/>
              <a:t>text. </a:t>
            </a:r>
            <a:endParaRPr lang="en-US" dirty="0" smtClean="0"/>
          </a:p>
          <a:p>
            <a:r>
              <a:rPr lang="en-US" dirty="0" smtClean="0"/>
              <a:t>Third graders know simple and even some complex letter/sound relationships.</a:t>
            </a:r>
          </a:p>
          <a:p>
            <a:r>
              <a:rPr lang="en-US" dirty="0" smtClean="0"/>
              <a:t>They have a core of known words that help them read and write fluently but..</a:t>
            </a:r>
          </a:p>
          <a:p>
            <a:r>
              <a:rPr lang="en-US" dirty="0" smtClean="0"/>
              <a:t>They are continuing to learn how words “work” in their reading and writing.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167358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Were Word Study Units Created?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Units were created with a team of teachers, language arts specialists and district coordinator.</a:t>
            </a:r>
          </a:p>
          <a:p>
            <a:r>
              <a:rPr lang="en-US" sz="2800" dirty="0" smtClean="0"/>
              <a:t>Units are based on research (Fountas and Pinnell; Cunningham and Hall,  Month by Month Phonics; Bear, et. al., Words Their Way).</a:t>
            </a:r>
          </a:p>
          <a:p>
            <a:r>
              <a:rPr lang="en-US" sz="2800" dirty="0" smtClean="0"/>
              <a:t> Designed to be consistent with Readers and Writers Workshop format. </a:t>
            </a:r>
          </a:p>
          <a:p>
            <a:r>
              <a:rPr lang="en-US" sz="2800" dirty="0" smtClean="0"/>
              <a:t>Intended to be differentiated based on student needs.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8978418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766</Words>
  <Application>Microsoft Macintosh PowerPoint</Application>
  <PresentationFormat>On-screen Show (4:3)</PresentationFormat>
  <Paragraphs>102</Paragraphs>
  <Slides>14</Slides>
  <Notes>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Word Study Grade 3</vt:lpstr>
      <vt:lpstr>Insert agenda</vt:lpstr>
      <vt:lpstr>Philosophy of Word Study</vt:lpstr>
      <vt:lpstr> What Exactly Is Word Study Workshop?</vt:lpstr>
      <vt:lpstr>The Nine Categories Included in Word Work</vt:lpstr>
      <vt:lpstr>Which categories do most of your students need?</vt:lpstr>
      <vt:lpstr> Word Study for Grade 3 is primarily… </vt:lpstr>
      <vt:lpstr>Why Teach Word Study? </vt:lpstr>
      <vt:lpstr>How Were Word Study Units Created?</vt:lpstr>
      <vt:lpstr>Unit structure</vt:lpstr>
      <vt:lpstr>Differentiation</vt:lpstr>
      <vt:lpstr>How do we place word study in our small group time?</vt:lpstr>
      <vt:lpstr>Sample Small Group Instruction</vt:lpstr>
      <vt:lpstr>Wrapping Up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 Study Grade 3</dc:title>
  <dc:creator>Mary Ellen McKee</dc:creator>
  <cp:lastModifiedBy>Rafferty Michael</cp:lastModifiedBy>
  <cp:revision>17</cp:revision>
  <dcterms:created xsi:type="dcterms:W3CDTF">2011-10-31T19:18:59Z</dcterms:created>
  <dcterms:modified xsi:type="dcterms:W3CDTF">2011-10-31T19:19:35Z</dcterms:modified>
</cp:coreProperties>
</file>

<file path=docProps/thumbnail.jpeg>
</file>